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jpeg" ContentType="image/jpeg"/>
  <Default Extension="xml" ContentType="application/xml"/>
  <Override PartName="/ppt/diagrams/data2.xml" ContentType="application/vnd.openxmlformats-officedocument.drawingml.diagramData+xml"/>
  <Override PartName="/ppt/tableStyles.xml" ContentType="application/vnd.openxmlformats-officedocument.presentationml.tableStyles+xml"/>
  <Override PartName="/ppt/diagrams/drawing2.xml" ContentType="application/vnd.ms-office.drawingml.diagramDrawing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quickStyle3.xml" ContentType="application/vnd.openxmlformats-officedocument.drawingml.diagram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diagrams/colors3.xml" ContentType="application/vnd.openxmlformats-officedocument.drawingml.diagramColors+xml"/>
  <Default Extension="bin" ContentType="application/vnd.openxmlformats-officedocument.presentationml.printerSettings"/>
  <Override PartName="/ppt/diagrams/colors1.xml" ContentType="application/vnd.openxmlformats-officedocument.drawingml.diagramColors+xml"/>
  <Override PartName="/ppt/diagrams/data3.xml" ContentType="application/vnd.openxmlformats-officedocument.drawingml.diagramData+xml"/>
  <Override PartName="/ppt/diagrams/drawing3.xml" ContentType="application/vnd.ms-office.drawingml.diagramDrawing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layout3.xml" ContentType="application/vnd.openxmlformats-officedocument.drawingml.diagramLayout+xml"/>
  <Override PartName="/ppt/diagrams/drawing1.xml" ContentType="application/vnd.ms-office.drawingml.diagramDrawing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diagrams/layout1.xml" ContentType="application/vnd.openxmlformats-officedocument.drawingml.diagramLayout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2" r:id="rId3"/>
    <p:sldId id="264" r:id="rId4"/>
    <p:sldId id="257" r:id="rId5"/>
    <p:sldId id="258" r:id="rId6"/>
    <p:sldId id="265" r:id="rId7"/>
    <p:sldId id="266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napVertSplitter="1" vertBarState="minimized">
    <p:restoredLeft sz="23630" autoAdjust="0"/>
    <p:restoredTop sz="94660"/>
  </p:normalViewPr>
  <p:slideViewPr>
    <p:cSldViewPr snapToObjects="1">
      <p:cViewPr>
        <p:scale>
          <a:sx n="75" d="100"/>
          <a:sy n="75" d="100"/>
        </p:scale>
        <p:origin x="-1960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CC2476-F4B3-4330-9738-25AEC8445382}" type="doc">
      <dgm:prSet loTypeId="urn:microsoft.com/office/officeart/2005/8/layout/hList3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F057E7-A2C1-45AA-A74C-03FEF14DCAA8}">
      <dgm:prSet phldrT="[Text]"/>
      <dgm:spPr/>
      <dgm:t>
        <a:bodyPr/>
        <a:lstStyle/>
        <a:p>
          <a:r>
            <a:rPr lang="en-US" dirty="0" smtClean="0"/>
            <a:t>Volcanoes and Plate Tectonics</a:t>
          </a:r>
          <a:endParaRPr lang="en-US" dirty="0"/>
        </a:p>
      </dgm:t>
    </dgm:pt>
    <dgm:pt modelId="{C4A435C8-5E1F-4E58-9AC4-3E402FA085BD}" type="parTrans" cxnId="{36BF93CB-7917-4D33-B3D8-4295F66D4F0B}">
      <dgm:prSet/>
      <dgm:spPr/>
      <dgm:t>
        <a:bodyPr/>
        <a:lstStyle/>
        <a:p>
          <a:endParaRPr lang="en-US"/>
        </a:p>
      </dgm:t>
    </dgm:pt>
    <dgm:pt modelId="{26314B91-4963-4FD0-9A6E-E578FA557E9A}" type="sibTrans" cxnId="{36BF93CB-7917-4D33-B3D8-4295F66D4F0B}">
      <dgm:prSet/>
      <dgm:spPr/>
      <dgm:t>
        <a:bodyPr/>
        <a:lstStyle/>
        <a:p>
          <a:endParaRPr lang="en-US"/>
        </a:p>
      </dgm:t>
    </dgm:pt>
    <dgm:pt modelId="{1CB2699B-152D-4716-808C-8D685BC237AC}">
      <dgm:prSet phldrT="[Text]" custT="1"/>
      <dgm:spPr/>
      <dgm:t>
        <a:bodyPr/>
        <a:lstStyle/>
        <a:p>
          <a:pPr algn="ctr"/>
          <a:endParaRPr lang="en-US" sz="1600" b="1" u="sng" dirty="0" smtClean="0">
            <a:solidFill>
              <a:schemeClr val="tx1"/>
            </a:solidFill>
          </a:endParaRPr>
        </a:p>
        <a:p>
          <a:pPr algn="ctr"/>
          <a:r>
            <a:rPr lang="en-US" sz="1600" b="1" u="sng" dirty="0" smtClean="0">
              <a:solidFill>
                <a:schemeClr val="tx1"/>
              </a:solidFill>
            </a:rPr>
            <a:t>Volcanoes </a:t>
          </a:r>
          <a:r>
            <a:rPr lang="en-US" sz="1600" b="1" u="sng" dirty="0" smtClean="0">
              <a:solidFill>
                <a:schemeClr val="tx1"/>
              </a:solidFill>
            </a:rPr>
            <a:t>at Divergent Plate Boundaries</a:t>
          </a:r>
        </a:p>
        <a:p>
          <a:pPr algn="l"/>
          <a:r>
            <a:rPr lang="en-US" sz="1600" dirty="0" smtClean="0">
              <a:solidFill>
                <a:schemeClr val="tx1"/>
              </a:solidFill>
            </a:rPr>
            <a:t>*  Volcanoes form along mid ocean ridges </a:t>
          </a:r>
        </a:p>
        <a:p>
          <a:pPr algn="l"/>
          <a:r>
            <a:rPr lang="en-US" sz="1600" dirty="0" smtClean="0">
              <a:solidFill>
                <a:schemeClr val="tx1"/>
              </a:solidFill>
            </a:rPr>
            <a:t> *Lava pours out of cracks in the ocean floor</a:t>
          </a:r>
        </a:p>
        <a:p>
          <a:pPr algn="l"/>
          <a:r>
            <a:rPr lang="en-US" sz="1600" dirty="0" smtClean="0">
              <a:solidFill>
                <a:schemeClr val="tx1"/>
              </a:solidFill>
            </a:rPr>
            <a:t>*Iceland and the Azores Islands are the only places on Earth where the mid ocean ridge rise above the ocean surface</a:t>
          </a:r>
        </a:p>
        <a:p>
          <a:pPr algn="l"/>
          <a:endParaRPr lang="en-US" sz="1600" dirty="0" smtClean="0">
            <a:solidFill>
              <a:schemeClr val="tx1"/>
            </a:solidFill>
          </a:endParaRPr>
        </a:p>
        <a:p>
          <a:pPr algn="l"/>
          <a:endParaRPr lang="en-US" sz="1600" dirty="0" smtClean="0">
            <a:solidFill>
              <a:schemeClr val="tx1"/>
            </a:solidFill>
          </a:endParaRPr>
        </a:p>
        <a:p>
          <a:pPr algn="l"/>
          <a:endParaRPr lang="en-US" sz="1600" dirty="0" smtClean="0">
            <a:solidFill>
              <a:schemeClr val="tx1"/>
            </a:solidFill>
          </a:endParaRPr>
        </a:p>
        <a:p>
          <a:pPr algn="l"/>
          <a:endParaRPr lang="en-US" sz="1600" dirty="0" smtClean="0">
            <a:solidFill>
              <a:schemeClr val="tx1"/>
            </a:solidFill>
          </a:endParaRPr>
        </a:p>
        <a:p>
          <a:pPr algn="l"/>
          <a:endParaRPr lang="en-US" sz="1600" dirty="0" smtClean="0">
            <a:solidFill>
              <a:schemeClr val="tx1"/>
            </a:solidFill>
          </a:endParaRPr>
        </a:p>
        <a:p>
          <a:pPr algn="l"/>
          <a:endParaRPr lang="en-US" sz="1600" dirty="0" smtClean="0">
            <a:solidFill>
              <a:schemeClr val="tx1"/>
            </a:solidFill>
          </a:endParaRPr>
        </a:p>
        <a:p>
          <a:pPr algn="l"/>
          <a:endParaRPr lang="en-US" sz="1600" dirty="0" smtClean="0">
            <a:solidFill>
              <a:schemeClr val="tx1"/>
            </a:solidFill>
          </a:endParaRPr>
        </a:p>
        <a:p>
          <a:pPr algn="l"/>
          <a:endParaRPr lang="en-US" sz="1600" dirty="0" smtClean="0">
            <a:solidFill>
              <a:schemeClr val="tx1"/>
            </a:solidFill>
          </a:endParaRPr>
        </a:p>
        <a:p>
          <a:pPr algn="l"/>
          <a:r>
            <a:rPr lang="en-US" sz="1600" dirty="0" smtClean="0">
              <a:solidFill>
                <a:schemeClr val="tx1"/>
              </a:solidFill>
            </a:rPr>
            <a:t> </a:t>
          </a:r>
          <a:endParaRPr lang="en-US" sz="1600" dirty="0">
            <a:solidFill>
              <a:schemeClr val="tx1"/>
            </a:solidFill>
          </a:endParaRPr>
        </a:p>
      </dgm:t>
    </dgm:pt>
    <dgm:pt modelId="{86FFBAEF-7CEE-46AA-A9F6-F716919AD9B7}" type="parTrans" cxnId="{2BAE21C5-F468-4399-B155-FC082A09C342}">
      <dgm:prSet/>
      <dgm:spPr/>
      <dgm:t>
        <a:bodyPr/>
        <a:lstStyle/>
        <a:p>
          <a:endParaRPr lang="en-US"/>
        </a:p>
      </dgm:t>
    </dgm:pt>
    <dgm:pt modelId="{B35C0AF7-D1C7-490C-B036-33FCA23B0B71}" type="sibTrans" cxnId="{2BAE21C5-F468-4399-B155-FC082A09C342}">
      <dgm:prSet/>
      <dgm:spPr/>
      <dgm:t>
        <a:bodyPr/>
        <a:lstStyle/>
        <a:p>
          <a:endParaRPr lang="en-US"/>
        </a:p>
      </dgm:t>
    </dgm:pt>
    <dgm:pt modelId="{7A8B9679-37C7-4EEC-A91F-CA149D5C2803}">
      <dgm:prSet phldrT="[Text]" custT="1"/>
      <dgm:spPr/>
      <dgm:t>
        <a:bodyPr/>
        <a:lstStyle/>
        <a:p>
          <a:pPr algn="ctr"/>
          <a:endParaRPr lang="en-US" sz="1600" b="1" u="sng" dirty="0" smtClean="0">
            <a:solidFill>
              <a:srgbClr val="000000"/>
            </a:solidFill>
          </a:endParaRPr>
        </a:p>
        <a:p>
          <a:pPr algn="ctr"/>
          <a:r>
            <a:rPr lang="en-US" sz="1600" b="1" u="sng" dirty="0" smtClean="0">
              <a:solidFill>
                <a:srgbClr val="000000"/>
              </a:solidFill>
            </a:rPr>
            <a:t>Volcanoes </a:t>
          </a:r>
          <a:r>
            <a:rPr lang="en-US" sz="1600" b="1" u="sng" dirty="0" smtClean="0">
              <a:solidFill>
                <a:srgbClr val="000000"/>
              </a:solidFill>
            </a:rPr>
            <a:t>at Convergent Plate Boundaries</a:t>
          </a:r>
        </a:p>
        <a:p>
          <a:pPr algn="l"/>
          <a:r>
            <a:rPr lang="en-US" sz="1400" dirty="0" smtClean="0">
              <a:solidFill>
                <a:srgbClr val="000000"/>
              </a:solidFill>
            </a:rPr>
            <a:t>* </a:t>
          </a:r>
          <a:r>
            <a:rPr lang="en-US" sz="1400" dirty="0" err="1" smtClean="0">
              <a:solidFill>
                <a:srgbClr val="000000"/>
              </a:solidFill>
            </a:rPr>
            <a:t>Subduction</a:t>
          </a:r>
          <a:r>
            <a:rPr lang="en-US" sz="1400" dirty="0" smtClean="0">
              <a:solidFill>
                <a:srgbClr val="000000"/>
              </a:solidFill>
            </a:rPr>
            <a:t> causes slabs of oceanic crust sink through a deep-ocean trench into the mantle</a:t>
          </a:r>
        </a:p>
        <a:p>
          <a:pPr algn="l"/>
          <a:r>
            <a:rPr lang="en-US" sz="1400" dirty="0" smtClean="0">
              <a:solidFill>
                <a:srgbClr val="000000"/>
              </a:solidFill>
            </a:rPr>
            <a:t>     -The crust melts and  forms magma, which then rises back toward the surface; when magma from the melted crust erupts lava, volcanoes are formed</a:t>
          </a:r>
        </a:p>
        <a:p>
          <a:pPr algn="l"/>
          <a:endParaRPr lang="en-US" sz="1400" dirty="0" smtClean="0">
            <a:solidFill>
              <a:srgbClr val="000000"/>
            </a:solidFill>
          </a:endParaRPr>
        </a:p>
        <a:p>
          <a:pPr algn="l"/>
          <a:endParaRPr lang="en-US" sz="1400" dirty="0" smtClean="0">
            <a:solidFill>
              <a:srgbClr val="000000"/>
            </a:solidFill>
          </a:endParaRPr>
        </a:p>
        <a:p>
          <a:pPr algn="l"/>
          <a:endParaRPr lang="en-US" sz="1400" dirty="0" smtClean="0">
            <a:solidFill>
              <a:srgbClr val="000000"/>
            </a:solidFill>
          </a:endParaRPr>
        </a:p>
        <a:p>
          <a:pPr algn="l"/>
          <a:endParaRPr lang="en-US" sz="1400" dirty="0" smtClean="0">
            <a:solidFill>
              <a:srgbClr val="000000"/>
            </a:solidFill>
          </a:endParaRPr>
        </a:p>
        <a:p>
          <a:pPr algn="l"/>
          <a:endParaRPr lang="en-US" sz="1400" dirty="0" smtClean="0">
            <a:solidFill>
              <a:srgbClr val="000000"/>
            </a:solidFill>
          </a:endParaRPr>
        </a:p>
        <a:p>
          <a:pPr algn="l"/>
          <a:endParaRPr lang="en-US" sz="1400" dirty="0" smtClean="0">
            <a:solidFill>
              <a:srgbClr val="000000"/>
            </a:solidFill>
          </a:endParaRPr>
        </a:p>
        <a:p>
          <a:pPr algn="l"/>
          <a:endParaRPr lang="en-US" sz="1400" dirty="0" smtClean="0">
            <a:solidFill>
              <a:srgbClr val="000000"/>
            </a:solidFill>
          </a:endParaRPr>
        </a:p>
        <a:p>
          <a:pPr algn="l"/>
          <a:endParaRPr lang="en-US" sz="1400" dirty="0" smtClean="0">
            <a:solidFill>
              <a:srgbClr val="000000"/>
            </a:solidFill>
          </a:endParaRPr>
        </a:p>
        <a:p>
          <a:pPr algn="l"/>
          <a:endParaRPr lang="en-US" sz="1400" dirty="0" smtClean="0">
            <a:solidFill>
              <a:srgbClr val="000000"/>
            </a:solidFill>
          </a:endParaRPr>
        </a:p>
        <a:p>
          <a:pPr algn="l"/>
          <a:endParaRPr lang="en-US" sz="1400" dirty="0" smtClean="0">
            <a:solidFill>
              <a:srgbClr val="000000"/>
            </a:solidFill>
          </a:endParaRPr>
        </a:p>
        <a:p>
          <a:pPr algn="l"/>
          <a:endParaRPr lang="en-US" sz="1400" dirty="0" smtClean="0">
            <a:solidFill>
              <a:srgbClr val="000000"/>
            </a:solidFill>
          </a:endParaRPr>
        </a:p>
        <a:p>
          <a:pPr algn="l"/>
          <a:endParaRPr lang="en-US" sz="1400" dirty="0">
            <a:solidFill>
              <a:srgbClr val="000000"/>
            </a:solidFill>
          </a:endParaRPr>
        </a:p>
      </dgm:t>
    </dgm:pt>
    <dgm:pt modelId="{484D3CBB-EA2F-4EA4-BA46-86F086E29F5B}" type="parTrans" cxnId="{D6118915-8DDF-497F-9421-8E3C8E71B091}">
      <dgm:prSet/>
      <dgm:spPr/>
      <dgm:t>
        <a:bodyPr/>
        <a:lstStyle/>
        <a:p>
          <a:endParaRPr lang="en-US"/>
        </a:p>
      </dgm:t>
    </dgm:pt>
    <dgm:pt modelId="{FC8407D8-832E-48B9-91F1-2E90C39460A2}" type="sibTrans" cxnId="{D6118915-8DDF-497F-9421-8E3C8E71B091}">
      <dgm:prSet/>
      <dgm:spPr/>
      <dgm:t>
        <a:bodyPr/>
        <a:lstStyle/>
        <a:p>
          <a:endParaRPr lang="en-US"/>
        </a:p>
      </dgm:t>
    </dgm:pt>
    <dgm:pt modelId="{9EE1EA27-7FB7-4A37-952C-B3C6709C6B02}">
      <dgm:prSet phldrT="[Text]" custT="1"/>
      <dgm:spPr/>
      <dgm:t>
        <a:bodyPr/>
        <a:lstStyle/>
        <a:p>
          <a:pPr algn="ctr"/>
          <a:endParaRPr lang="en-US" sz="1600" b="1" u="sng" dirty="0" smtClean="0">
            <a:solidFill>
              <a:srgbClr val="000000"/>
            </a:solidFill>
          </a:endParaRPr>
        </a:p>
        <a:p>
          <a:pPr algn="ctr"/>
          <a:endParaRPr lang="en-US" sz="1600" b="1" u="sng" dirty="0" smtClean="0">
            <a:solidFill>
              <a:srgbClr val="000000"/>
            </a:solidFill>
          </a:endParaRPr>
        </a:p>
        <a:p>
          <a:pPr algn="ctr"/>
          <a:r>
            <a:rPr lang="en-US" sz="1600" b="1" u="sng" dirty="0" smtClean="0">
              <a:solidFill>
                <a:srgbClr val="000000"/>
              </a:solidFill>
            </a:rPr>
            <a:t>Volcanoes </a:t>
          </a:r>
          <a:r>
            <a:rPr lang="en-US" sz="1600" b="1" u="sng" dirty="0" smtClean="0">
              <a:solidFill>
                <a:srgbClr val="000000"/>
              </a:solidFill>
            </a:rPr>
            <a:t>at Hot Spots</a:t>
          </a:r>
        </a:p>
        <a:p>
          <a:pPr algn="l"/>
          <a:r>
            <a:rPr lang="en-US" sz="1200" dirty="0" smtClean="0">
              <a:solidFill>
                <a:srgbClr val="000000"/>
              </a:solidFill>
            </a:rPr>
            <a:t>* Hot Spots are areas where magma from deep within the mantle melts through the crust like a blow torch</a:t>
          </a:r>
        </a:p>
        <a:p>
          <a:pPr algn="l"/>
          <a:r>
            <a:rPr lang="en-US" sz="1200" dirty="0" smtClean="0">
              <a:solidFill>
                <a:srgbClr val="000000"/>
              </a:solidFill>
            </a:rPr>
            <a:t>     -Hot spots often lie in the middle of continental or oceanic plates far from any plate boundaries</a:t>
          </a:r>
        </a:p>
        <a:p>
          <a:pPr algn="l"/>
          <a:r>
            <a:rPr lang="en-US" sz="1200" dirty="0" smtClean="0">
              <a:solidFill>
                <a:srgbClr val="000000"/>
              </a:solidFill>
            </a:rPr>
            <a:t>*Hot spot volcanoes in the ocean floor can gradually form a series of volcanic mountains</a:t>
          </a:r>
        </a:p>
        <a:p>
          <a:pPr algn="l"/>
          <a:r>
            <a:rPr lang="en-US" sz="1200" dirty="0" smtClean="0">
              <a:solidFill>
                <a:srgbClr val="000000"/>
              </a:solidFill>
            </a:rPr>
            <a:t>     -EX)  Hawaiian Island Chain</a:t>
          </a:r>
        </a:p>
        <a:p>
          <a:pPr algn="l"/>
          <a:r>
            <a:rPr lang="en-US" sz="1200" dirty="0" smtClean="0">
              <a:solidFill>
                <a:srgbClr val="000000"/>
              </a:solidFill>
            </a:rPr>
            <a:t>*Hot spot can also form under the continents</a:t>
          </a:r>
        </a:p>
        <a:p>
          <a:pPr algn="l"/>
          <a:r>
            <a:rPr lang="en-US" sz="1200" dirty="0" smtClean="0">
              <a:solidFill>
                <a:srgbClr val="000000"/>
              </a:solidFill>
            </a:rPr>
            <a:t>     -EX)  Yellowstone National Park in Wyoming; the last eruption was 75,000 years ago</a:t>
          </a:r>
        </a:p>
        <a:p>
          <a:pPr algn="l"/>
          <a:endParaRPr lang="en-US" sz="1200" dirty="0" smtClean="0">
            <a:solidFill>
              <a:srgbClr val="000000"/>
            </a:solidFill>
          </a:endParaRPr>
        </a:p>
        <a:p>
          <a:pPr algn="l"/>
          <a:endParaRPr lang="en-US" sz="1200" dirty="0" smtClean="0">
            <a:solidFill>
              <a:srgbClr val="000000"/>
            </a:solidFill>
          </a:endParaRPr>
        </a:p>
        <a:p>
          <a:pPr algn="l"/>
          <a:endParaRPr lang="en-US" sz="1200" dirty="0" smtClean="0">
            <a:solidFill>
              <a:srgbClr val="000000"/>
            </a:solidFill>
          </a:endParaRPr>
        </a:p>
        <a:p>
          <a:pPr algn="l"/>
          <a:endParaRPr lang="en-US" sz="1200" dirty="0" smtClean="0">
            <a:solidFill>
              <a:srgbClr val="000000"/>
            </a:solidFill>
          </a:endParaRPr>
        </a:p>
        <a:p>
          <a:pPr algn="l"/>
          <a:endParaRPr lang="en-US" sz="1200" dirty="0" smtClean="0">
            <a:solidFill>
              <a:srgbClr val="000000"/>
            </a:solidFill>
          </a:endParaRPr>
        </a:p>
        <a:p>
          <a:pPr algn="l"/>
          <a:endParaRPr lang="en-US" sz="1200" dirty="0" smtClean="0">
            <a:solidFill>
              <a:srgbClr val="000000"/>
            </a:solidFill>
          </a:endParaRPr>
        </a:p>
        <a:p>
          <a:pPr algn="l"/>
          <a:endParaRPr lang="en-US" sz="1200" dirty="0" smtClean="0">
            <a:solidFill>
              <a:srgbClr val="000000"/>
            </a:solidFill>
          </a:endParaRPr>
        </a:p>
        <a:p>
          <a:pPr algn="l"/>
          <a:endParaRPr lang="en-US" sz="1200" dirty="0" smtClean="0">
            <a:solidFill>
              <a:srgbClr val="000000"/>
            </a:solidFill>
          </a:endParaRPr>
        </a:p>
        <a:p>
          <a:pPr algn="l"/>
          <a:endParaRPr lang="en-US" sz="1200" dirty="0" smtClean="0">
            <a:solidFill>
              <a:srgbClr val="000000"/>
            </a:solidFill>
          </a:endParaRPr>
        </a:p>
        <a:p>
          <a:pPr algn="l"/>
          <a:endParaRPr lang="en-US" sz="1200" dirty="0" smtClean="0">
            <a:solidFill>
              <a:srgbClr val="000000"/>
            </a:solidFill>
          </a:endParaRPr>
        </a:p>
        <a:p>
          <a:pPr algn="l"/>
          <a:endParaRPr lang="en-US" sz="1200" dirty="0" smtClean="0">
            <a:solidFill>
              <a:srgbClr val="000000"/>
            </a:solidFill>
          </a:endParaRPr>
        </a:p>
        <a:p>
          <a:pPr algn="l"/>
          <a:endParaRPr lang="en-US" sz="1200" dirty="0">
            <a:solidFill>
              <a:srgbClr val="000000"/>
            </a:solidFill>
          </a:endParaRPr>
        </a:p>
      </dgm:t>
    </dgm:pt>
    <dgm:pt modelId="{BA2C1425-133B-47DF-A37A-7FD61643BA95}" type="parTrans" cxnId="{E2949A0E-7324-4D0C-8056-458C70881BD3}">
      <dgm:prSet/>
      <dgm:spPr/>
      <dgm:t>
        <a:bodyPr/>
        <a:lstStyle/>
        <a:p>
          <a:endParaRPr lang="en-US"/>
        </a:p>
      </dgm:t>
    </dgm:pt>
    <dgm:pt modelId="{E8DC4444-0882-4130-AEF9-4BF76ABC03F8}" type="sibTrans" cxnId="{E2949A0E-7324-4D0C-8056-458C70881BD3}">
      <dgm:prSet/>
      <dgm:spPr/>
      <dgm:t>
        <a:bodyPr/>
        <a:lstStyle/>
        <a:p>
          <a:endParaRPr lang="en-US"/>
        </a:p>
      </dgm:t>
    </dgm:pt>
    <dgm:pt modelId="{E2CB6666-A8B8-407D-BC4A-C1800EB194A3}" type="pres">
      <dgm:prSet presAssocID="{9CCC2476-F4B3-4330-9738-25AEC844538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A5959F-7975-4EE6-95F0-458F08E6CD99}" type="pres">
      <dgm:prSet presAssocID="{5FF057E7-A2C1-45AA-A74C-03FEF14DCAA8}" presName="roof" presStyleLbl="dkBgShp" presStyleIdx="0" presStyleCnt="2" custScaleY="36546"/>
      <dgm:spPr/>
      <dgm:t>
        <a:bodyPr/>
        <a:lstStyle/>
        <a:p>
          <a:endParaRPr lang="en-US"/>
        </a:p>
      </dgm:t>
    </dgm:pt>
    <dgm:pt modelId="{6283A8CA-C7C6-46EC-B310-FA994775C1CC}" type="pres">
      <dgm:prSet presAssocID="{5FF057E7-A2C1-45AA-A74C-03FEF14DCAA8}" presName="pillars" presStyleCnt="0"/>
      <dgm:spPr/>
    </dgm:pt>
    <dgm:pt modelId="{F44DF092-9A78-4F00-8B4E-84D795C2761F}" type="pres">
      <dgm:prSet presAssocID="{5FF057E7-A2C1-45AA-A74C-03FEF14DCAA8}" presName="pillar1" presStyleLbl="node1" presStyleIdx="0" presStyleCnt="3" custScaleY="126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8A8F1-1C2A-49B5-8A25-EDC1DFA4C726}" type="pres">
      <dgm:prSet presAssocID="{7A8B9679-37C7-4EEC-A91F-CA149D5C2803}" presName="pillarX" presStyleLbl="node1" presStyleIdx="1" presStyleCnt="3" custScaleY="1282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9A57B-DB43-4EC7-BE76-B4EB5995BEB5}" type="pres">
      <dgm:prSet presAssocID="{9EE1EA27-7FB7-4A37-952C-B3C6709C6B02}" presName="pillarX" presStyleLbl="node1" presStyleIdx="2" presStyleCnt="3" custScaleY="127405" custLinFactNeighborX="14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B83DF-58BF-427A-8E03-962D60891249}" type="pres">
      <dgm:prSet presAssocID="{5FF057E7-A2C1-45AA-A74C-03FEF14DCAA8}" presName="base" presStyleLbl="dkBgShp" presStyleIdx="1" presStyleCnt="2"/>
      <dgm:spPr/>
    </dgm:pt>
  </dgm:ptLst>
  <dgm:cxnLst>
    <dgm:cxn modelId="{D9E45C8B-7DE2-46AC-8DDB-5EEF043B8600}" type="presOf" srcId="{1CB2699B-152D-4716-808C-8D685BC237AC}" destId="{F44DF092-9A78-4F00-8B4E-84D795C2761F}" srcOrd="0" destOrd="0" presId="urn:microsoft.com/office/officeart/2005/8/layout/hList3"/>
    <dgm:cxn modelId="{36BF93CB-7917-4D33-B3D8-4295F66D4F0B}" srcId="{9CCC2476-F4B3-4330-9738-25AEC8445382}" destId="{5FF057E7-A2C1-45AA-A74C-03FEF14DCAA8}" srcOrd="0" destOrd="0" parTransId="{C4A435C8-5E1F-4E58-9AC4-3E402FA085BD}" sibTransId="{26314B91-4963-4FD0-9A6E-E578FA557E9A}"/>
    <dgm:cxn modelId="{2BAE21C5-F468-4399-B155-FC082A09C342}" srcId="{5FF057E7-A2C1-45AA-A74C-03FEF14DCAA8}" destId="{1CB2699B-152D-4716-808C-8D685BC237AC}" srcOrd="0" destOrd="0" parTransId="{86FFBAEF-7CEE-46AA-A9F6-F716919AD9B7}" sibTransId="{B35C0AF7-D1C7-490C-B036-33FCA23B0B71}"/>
    <dgm:cxn modelId="{26EFE946-8A7E-43AB-A929-CD975B6405ED}" type="presOf" srcId="{9CCC2476-F4B3-4330-9738-25AEC8445382}" destId="{E2CB6666-A8B8-407D-BC4A-C1800EB194A3}" srcOrd="0" destOrd="0" presId="urn:microsoft.com/office/officeart/2005/8/layout/hList3"/>
    <dgm:cxn modelId="{F697F540-95B9-44BA-8985-9701804EDF69}" type="presOf" srcId="{9EE1EA27-7FB7-4A37-952C-B3C6709C6B02}" destId="{0109A57B-DB43-4EC7-BE76-B4EB5995BEB5}" srcOrd="0" destOrd="0" presId="urn:microsoft.com/office/officeart/2005/8/layout/hList3"/>
    <dgm:cxn modelId="{D6118915-8DDF-497F-9421-8E3C8E71B091}" srcId="{5FF057E7-A2C1-45AA-A74C-03FEF14DCAA8}" destId="{7A8B9679-37C7-4EEC-A91F-CA149D5C2803}" srcOrd="1" destOrd="0" parTransId="{484D3CBB-EA2F-4EA4-BA46-86F086E29F5B}" sibTransId="{FC8407D8-832E-48B9-91F1-2E90C39460A2}"/>
    <dgm:cxn modelId="{8B44E306-602C-4EE9-A376-E061C0C7F254}" type="presOf" srcId="{7A8B9679-37C7-4EEC-A91F-CA149D5C2803}" destId="{E678A8F1-1C2A-49B5-8A25-EDC1DFA4C726}" srcOrd="0" destOrd="0" presId="urn:microsoft.com/office/officeart/2005/8/layout/hList3"/>
    <dgm:cxn modelId="{5ED29697-3D8D-458C-89CF-C4ABA7A1853B}" type="presOf" srcId="{5FF057E7-A2C1-45AA-A74C-03FEF14DCAA8}" destId="{27A5959F-7975-4EE6-95F0-458F08E6CD99}" srcOrd="0" destOrd="0" presId="urn:microsoft.com/office/officeart/2005/8/layout/hList3"/>
    <dgm:cxn modelId="{E2949A0E-7324-4D0C-8056-458C70881BD3}" srcId="{5FF057E7-A2C1-45AA-A74C-03FEF14DCAA8}" destId="{9EE1EA27-7FB7-4A37-952C-B3C6709C6B02}" srcOrd="2" destOrd="0" parTransId="{BA2C1425-133B-47DF-A37A-7FD61643BA95}" sibTransId="{E8DC4444-0882-4130-AEF9-4BF76ABC03F8}"/>
    <dgm:cxn modelId="{0AC1BFB0-BB05-4743-A9A0-7C65A8BBD0AE}" type="presParOf" srcId="{E2CB6666-A8B8-407D-BC4A-C1800EB194A3}" destId="{27A5959F-7975-4EE6-95F0-458F08E6CD99}" srcOrd="0" destOrd="0" presId="urn:microsoft.com/office/officeart/2005/8/layout/hList3"/>
    <dgm:cxn modelId="{A7872000-46A5-4EA1-862B-8552CF6850E0}" type="presParOf" srcId="{E2CB6666-A8B8-407D-BC4A-C1800EB194A3}" destId="{6283A8CA-C7C6-46EC-B310-FA994775C1CC}" srcOrd="1" destOrd="0" presId="urn:microsoft.com/office/officeart/2005/8/layout/hList3"/>
    <dgm:cxn modelId="{F110F8FF-246D-4F85-B0DF-1B881B75C21F}" type="presParOf" srcId="{6283A8CA-C7C6-46EC-B310-FA994775C1CC}" destId="{F44DF092-9A78-4F00-8B4E-84D795C2761F}" srcOrd="0" destOrd="0" presId="urn:microsoft.com/office/officeart/2005/8/layout/hList3"/>
    <dgm:cxn modelId="{FA1A7602-EC46-40FA-8183-B966CFBBFFF8}" type="presParOf" srcId="{6283A8CA-C7C6-46EC-B310-FA994775C1CC}" destId="{E678A8F1-1C2A-49B5-8A25-EDC1DFA4C726}" srcOrd="1" destOrd="0" presId="urn:microsoft.com/office/officeart/2005/8/layout/hList3"/>
    <dgm:cxn modelId="{BCE70B51-E1E5-4013-9BA2-2542A43C74E1}" type="presParOf" srcId="{6283A8CA-C7C6-46EC-B310-FA994775C1CC}" destId="{0109A57B-DB43-4EC7-BE76-B4EB5995BEB5}" srcOrd="2" destOrd="0" presId="urn:microsoft.com/office/officeart/2005/8/layout/hList3"/>
    <dgm:cxn modelId="{26211E19-B96F-450F-94AE-972B1DCD0DB7}" type="presParOf" srcId="{E2CB6666-A8B8-407D-BC4A-C1800EB194A3}" destId="{A85B83DF-58BF-427A-8E03-962D608912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07762C-B209-4C67-8AB0-ED5C02DAF0E6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B79796-7336-4757-AFD1-7274D7FD5D4D}">
      <dgm:prSet phldrT="[Text]" custT="1"/>
      <dgm:spPr>
        <a:noFill/>
        <a:ln w="57150" cap="rnd" cmpd="thinThick">
          <a:solidFill>
            <a:schemeClr val="tx1"/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Handwriting - Dakota"/>
              <a:cs typeface="Handwriting - Dakota"/>
            </a:rPr>
            <a:t>Volcanic Activity</a:t>
          </a:r>
          <a:endParaRPr lang="en-US" sz="2400" b="1" dirty="0">
            <a:solidFill>
              <a:schemeClr val="tx1"/>
            </a:solidFill>
            <a:latin typeface="Handwriting - Dakota"/>
            <a:cs typeface="Handwriting - Dakota"/>
          </a:endParaRPr>
        </a:p>
      </dgm:t>
    </dgm:pt>
    <dgm:pt modelId="{6A98F4D0-018B-472F-9224-1DDEBF64B34E}" type="parTrans" cxnId="{09B45A8A-1133-4EBF-B1B1-C5F9B9084E6B}">
      <dgm:prSet/>
      <dgm:spPr/>
      <dgm:t>
        <a:bodyPr/>
        <a:lstStyle/>
        <a:p>
          <a:endParaRPr lang="en-US"/>
        </a:p>
      </dgm:t>
    </dgm:pt>
    <dgm:pt modelId="{547282FA-818F-43B2-9745-DEB038876C2C}" type="sibTrans" cxnId="{09B45A8A-1133-4EBF-B1B1-C5F9B9084E6B}">
      <dgm:prSet/>
      <dgm:spPr/>
      <dgm:t>
        <a:bodyPr/>
        <a:lstStyle/>
        <a:p>
          <a:endParaRPr lang="en-US"/>
        </a:p>
      </dgm:t>
    </dgm:pt>
    <dgm:pt modelId="{52E28B5B-6314-46CC-AD85-24EA43E6AC73}">
      <dgm:prSet phldrT="[Text]" custT="1"/>
      <dgm:spPr>
        <a:noFill/>
        <a:ln w="76200" cap="rnd" cmpd="tri">
          <a:solidFill>
            <a:schemeClr val="tx1"/>
          </a:solidFill>
        </a:ln>
      </dgm:spPr>
      <dgm:t>
        <a:bodyPr/>
        <a:lstStyle/>
        <a:p>
          <a:r>
            <a:rPr lang="en-US" sz="2400" dirty="0" smtClean="0">
              <a:solidFill>
                <a:srgbClr val="000000"/>
              </a:solidFill>
            </a:rPr>
            <a:t>How Does Magma Reach Earth’s Surface?</a:t>
          </a:r>
          <a:endParaRPr lang="en-US" sz="2400" dirty="0">
            <a:solidFill>
              <a:srgbClr val="000000"/>
            </a:solidFill>
          </a:endParaRPr>
        </a:p>
      </dgm:t>
    </dgm:pt>
    <dgm:pt modelId="{A7ADEA16-6A27-40BC-BEF8-A3101BB595F9}" type="parTrans" cxnId="{F2F6EC2F-FF8F-4616-B87E-F872443D7344}">
      <dgm:prSet/>
      <dgm:spPr/>
      <dgm:t>
        <a:bodyPr/>
        <a:lstStyle/>
        <a:p>
          <a:endParaRPr lang="en-US"/>
        </a:p>
      </dgm:t>
    </dgm:pt>
    <dgm:pt modelId="{14702E92-072F-452C-A72A-68BEAFA7BDAA}" type="sibTrans" cxnId="{F2F6EC2F-FF8F-4616-B87E-F872443D7344}">
      <dgm:prSet/>
      <dgm:spPr/>
      <dgm:t>
        <a:bodyPr/>
        <a:lstStyle/>
        <a:p>
          <a:endParaRPr lang="en-US"/>
        </a:p>
      </dgm:t>
    </dgm:pt>
    <dgm:pt modelId="{5ED2E7C4-600B-4645-9109-CA019DD1E86D}">
      <dgm:prSet phldrT="[Text]" custT="1"/>
      <dgm:spPr>
        <a:noFill/>
        <a:ln w="76200" cap="rnd" cmpd="tri">
          <a:solidFill>
            <a:schemeClr val="tx1"/>
          </a:solidFill>
          <a:round/>
        </a:ln>
      </dgm:spPr>
      <dgm:t>
        <a:bodyPr/>
        <a:lstStyle/>
        <a:p>
          <a:pPr algn="l"/>
          <a:r>
            <a:rPr lang="en-US" sz="1200" dirty="0" smtClean="0">
              <a:solidFill>
                <a:srgbClr val="000000"/>
              </a:solidFill>
            </a:rPr>
            <a:t>*Changes in pressure and temperature in Earth’s crust and mantle cause magma to form</a:t>
          </a:r>
        </a:p>
        <a:p>
          <a:pPr algn="l"/>
          <a:r>
            <a:rPr lang="en-US" sz="1200" dirty="0" smtClean="0">
              <a:solidFill>
                <a:srgbClr val="000000"/>
              </a:solidFill>
            </a:rPr>
            <a:t>*As the pressure decreases and temperature increases, rock begins to melt</a:t>
          </a:r>
          <a:endParaRPr lang="en-US" sz="1200" dirty="0">
            <a:solidFill>
              <a:srgbClr val="000000"/>
            </a:solidFill>
          </a:endParaRPr>
        </a:p>
      </dgm:t>
    </dgm:pt>
    <dgm:pt modelId="{70EA353C-2D98-4355-97B7-E62FCEFB03D1}" type="parTrans" cxnId="{9441B03C-11A9-44DF-A546-FD0B148E52D8}">
      <dgm:prSet/>
      <dgm:spPr/>
      <dgm:t>
        <a:bodyPr/>
        <a:lstStyle/>
        <a:p>
          <a:endParaRPr lang="en-US"/>
        </a:p>
      </dgm:t>
    </dgm:pt>
    <dgm:pt modelId="{B5E07770-C039-4241-A61F-363CF8C9B2E6}" type="sibTrans" cxnId="{9441B03C-11A9-44DF-A546-FD0B148E52D8}">
      <dgm:prSet/>
      <dgm:spPr/>
      <dgm:t>
        <a:bodyPr/>
        <a:lstStyle/>
        <a:p>
          <a:endParaRPr lang="en-US"/>
        </a:p>
      </dgm:t>
    </dgm:pt>
    <dgm:pt modelId="{0AEFD075-D61D-4DED-A8BC-F7D0A0F1D565}">
      <dgm:prSet phldrT="[Text]" custT="1"/>
      <dgm:spPr>
        <a:noFill/>
        <a:ln w="76200" cap="rnd" cmpd="tri">
          <a:solidFill>
            <a:schemeClr val="tx1"/>
          </a:solidFill>
        </a:ln>
      </dgm:spPr>
      <dgm:t>
        <a:bodyPr/>
        <a:lstStyle/>
        <a:p>
          <a:pPr algn="l"/>
          <a:r>
            <a:rPr lang="en-US" sz="1200" dirty="0" smtClean="0">
              <a:solidFill>
                <a:srgbClr val="000000"/>
              </a:solidFill>
            </a:rPr>
            <a:t>*Liquid magma is less dense than the surrounding solid material, magma flows upward into any cracks in the rock above</a:t>
          </a:r>
        </a:p>
        <a:p>
          <a:pPr algn="l"/>
          <a:r>
            <a:rPr lang="en-US" sz="1200" dirty="0" smtClean="0">
              <a:solidFill>
                <a:srgbClr val="000000"/>
              </a:solidFill>
            </a:rPr>
            <a:t>*During a volcanic eruption, the gases dissolved in magma rush out, carrying the magma with them</a:t>
          </a:r>
        </a:p>
        <a:p>
          <a:pPr algn="l"/>
          <a:r>
            <a:rPr lang="en-US" sz="1200" dirty="0" smtClean="0">
              <a:solidFill>
                <a:srgbClr val="000000"/>
              </a:solidFill>
            </a:rPr>
            <a:t>*Once magma reaches the surface and becomes lava, the gases bubble out.</a:t>
          </a:r>
          <a:endParaRPr lang="en-US" sz="1200" dirty="0">
            <a:solidFill>
              <a:srgbClr val="000000"/>
            </a:solidFill>
          </a:endParaRPr>
        </a:p>
      </dgm:t>
    </dgm:pt>
    <dgm:pt modelId="{44E4251E-3CA9-437D-9C36-A42400CDD910}" type="parTrans" cxnId="{A527337B-17E1-4766-9E75-EE0EC6AE0DC3}">
      <dgm:prSet/>
      <dgm:spPr/>
      <dgm:t>
        <a:bodyPr/>
        <a:lstStyle/>
        <a:p>
          <a:endParaRPr lang="en-US"/>
        </a:p>
      </dgm:t>
    </dgm:pt>
    <dgm:pt modelId="{1DF1561D-E379-4B39-AEFA-196A9E26629E}" type="sibTrans" cxnId="{A527337B-17E1-4766-9E75-EE0EC6AE0DC3}">
      <dgm:prSet/>
      <dgm:spPr/>
      <dgm:t>
        <a:bodyPr/>
        <a:lstStyle/>
        <a:p>
          <a:endParaRPr lang="en-US"/>
        </a:p>
      </dgm:t>
    </dgm:pt>
    <dgm:pt modelId="{5CFC9DD6-34B2-4177-89F4-F2BDFF36BD86}">
      <dgm:prSet phldrT="[Text]" custT="1"/>
      <dgm:spPr>
        <a:noFill/>
        <a:ln w="76200" cap="rnd" cmpd="tri">
          <a:solidFill>
            <a:schemeClr val="tx1"/>
          </a:solidFill>
        </a:ln>
      </dgm:spPr>
      <dgm:t>
        <a:bodyPr/>
        <a:lstStyle/>
        <a:p>
          <a:r>
            <a:rPr lang="en-US" sz="2400" dirty="0" smtClean="0">
              <a:solidFill>
                <a:srgbClr val="000000"/>
              </a:solidFill>
            </a:rPr>
            <a:t>Describe some types of volcanic eruptions</a:t>
          </a:r>
          <a:endParaRPr lang="en-US" sz="2400" dirty="0">
            <a:solidFill>
              <a:srgbClr val="000000"/>
            </a:solidFill>
          </a:endParaRPr>
        </a:p>
      </dgm:t>
    </dgm:pt>
    <dgm:pt modelId="{2D4B8D3C-6D76-404F-960F-563E11380288}" type="sibTrans" cxnId="{5ED40E14-D30A-4ABE-BB6B-AFF4A63EFF71}">
      <dgm:prSet/>
      <dgm:spPr/>
      <dgm:t>
        <a:bodyPr/>
        <a:lstStyle/>
        <a:p>
          <a:endParaRPr lang="en-US"/>
        </a:p>
      </dgm:t>
    </dgm:pt>
    <dgm:pt modelId="{3DDFD6DD-1804-489E-979C-BB432EA1DB9A}" type="parTrans" cxnId="{5ED40E14-D30A-4ABE-BB6B-AFF4A63EFF71}">
      <dgm:prSet/>
      <dgm:spPr/>
      <dgm:t>
        <a:bodyPr/>
        <a:lstStyle/>
        <a:p>
          <a:endParaRPr lang="en-US"/>
        </a:p>
      </dgm:t>
    </dgm:pt>
    <dgm:pt modelId="{B6DFC80A-380F-4699-ADBA-C945A6C13CB3}">
      <dgm:prSet phldrT="[Text]" custT="1"/>
      <dgm:spPr>
        <a:noFill/>
        <a:ln w="76200" cap="rnd" cmpd="tri">
          <a:solidFill>
            <a:schemeClr val="tx1"/>
          </a:solidFill>
        </a:ln>
      </dgm:spPr>
      <dgm:t>
        <a:bodyPr/>
        <a:lstStyle/>
        <a:p>
          <a:pPr algn="l"/>
          <a:r>
            <a:rPr lang="en-US" sz="1200" dirty="0" smtClean="0">
              <a:solidFill>
                <a:srgbClr val="000000"/>
              </a:solidFill>
            </a:rPr>
            <a:t>*</a:t>
          </a:r>
          <a:r>
            <a:rPr lang="en-US" sz="1200" u="sng" dirty="0" smtClean="0">
              <a:solidFill>
                <a:srgbClr val="000000"/>
              </a:solidFill>
            </a:rPr>
            <a:t>Quiet eruptions </a:t>
          </a:r>
          <a:r>
            <a:rPr lang="en-US" sz="1200" dirty="0" smtClean="0">
              <a:solidFill>
                <a:srgbClr val="000000"/>
              </a:solidFill>
            </a:rPr>
            <a:t>occur when magma flows easily</a:t>
          </a:r>
        </a:p>
        <a:p>
          <a:pPr algn="l"/>
          <a:r>
            <a:rPr lang="en-US" sz="1200" u="sng" dirty="0" smtClean="0">
              <a:solidFill>
                <a:srgbClr val="000000"/>
              </a:solidFill>
            </a:rPr>
            <a:t>*Explosive eruptions </a:t>
          </a:r>
          <a:r>
            <a:rPr lang="en-US" sz="1200" dirty="0" smtClean="0">
              <a:solidFill>
                <a:srgbClr val="000000"/>
              </a:solidFill>
            </a:rPr>
            <a:t>occur when the magma is thick and sticky; the magma slowly builds up in the volcano’s pipe  plugging it like a cork in a bottle; it then builds up until it EXPLODES</a:t>
          </a:r>
          <a:endParaRPr lang="en-US" sz="1200" dirty="0">
            <a:solidFill>
              <a:srgbClr val="000000"/>
            </a:solidFill>
          </a:endParaRPr>
        </a:p>
      </dgm:t>
    </dgm:pt>
    <dgm:pt modelId="{FE1E5367-8EB5-49B9-9605-3989A22EAAC7}" type="parTrans" cxnId="{7B5E0737-842F-4A81-8F08-6C495630278A}">
      <dgm:prSet/>
      <dgm:spPr/>
      <dgm:t>
        <a:bodyPr/>
        <a:lstStyle/>
        <a:p>
          <a:endParaRPr lang="en-US"/>
        </a:p>
      </dgm:t>
    </dgm:pt>
    <dgm:pt modelId="{9AA702B7-B546-45F4-9654-5569BF0D96AC}" type="sibTrans" cxnId="{7B5E0737-842F-4A81-8F08-6C495630278A}">
      <dgm:prSet/>
      <dgm:spPr/>
      <dgm:t>
        <a:bodyPr/>
        <a:lstStyle/>
        <a:p>
          <a:endParaRPr lang="en-US"/>
        </a:p>
      </dgm:t>
    </dgm:pt>
    <dgm:pt modelId="{0EA3F222-5D86-4E02-8B60-F2B892DB7DF3}" type="pres">
      <dgm:prSet presAssocID="{6607762C-B209-4C67-8AB0-ED5C02DAF0E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7C0C0A-106C-4BAC-A0A2-6A9E3251994A}" type="pres">
      <dgm:prSet presAssocID="{AAB79796-7336-4757-AFD1-7274D7FD5D4D}" presName="root1" presStyleCnt="0"/>
      <dgm:spPr/>
    </dgm:pt>
    <dgm:pt modelId="{BC0FE199-2781-4934-97DF-15D375DC8099}" type="pres">
      <dgm:prSet presAssocID="{AAB79796-7336-4757-AFD1-7274D7FD5D4D}" presName="LevelOneTextNode" presStyleLbl="node0" presStyleIdx="0" presStyleCnt="2" custLinFactNeighborX="-166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157816-FC39-4361-9AE9-C4346AA9A2B9}" type="pres">
      <dgm:prSet presAssocID="{AAB79796-7336-4757-AFD1-7274D7FD5D4D}" presName="level2hierChild" presStyleCnt="0"/>
      <dgm:spPr/>
    </dgm:pt>
    <dgm:pt modelId="{5F353348-D0F9-4768-BA74-1AB43BE0FE14}" type="pres">
      <dgm:prSet presAssocID="{A7ADEA16-6A27-40BC-BEF8-A3101BB595F9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EFB5AC6-ACEF-4795-A9A3-549EBF5441FF}" type="pres">
      <dgm:prSet presAssocID="{A7ADEA16-6A27-40BC-BEF8-A3101BB595F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FA57AF3-E9E1-4A40-88F4-E8DAC75EACEE}" type="pres">
      <dgm:prSet presAssocID="{52E28B5B-6314-46CC-AD85-24EA43E6AC73}" presName="root2" presStyleCnt="0"/>
      <dgm:spPr/>
    </dgm:pt>
    <dgm:pt modelId="{E679705B-12F2-41F8-B1A8-0D744AF596B3}" type="pres">
      <dgm:prSet presAssocID="{52E28B5B-6314-46CC-AD85-24EA43E6AC7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9B55AB-959A-4C4F-9594-CD684FD1FBE9}" type="pres">
      <dgm:prSet presAssocID="{52E28B5B-6314-46CC-AD85-24EA43E6AC73}" presName="level3hierChild" presStyleCnt="0"/>
      <dgm:spPr/>
    </dgm:pt>
    <dgm:pt modelId="{5964600E-C965-47D2-9018-A082D87A7396}" type="pres">
      <dgm:prSet presAssocID="{70EA353C-2D98-4355-97B7-E62FCEFB03D1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3504F371-D9B7-49FF-9883-7022B7EED662}" type="pres">
      <dgm:prSet presAssocID="{70EA353C-2D98-4355-97B7-E62FCEFB03D1}" presName="connTx" presStyleLbl="parChTrans1D3" presStyleIdx="0" presStyleCnt="2"/>
      <dgm:spPr/>
      <dgm:t>
        <a:bodyPr/>
        <a:lstStyle/>
        <a:p>
          <a:endParaRPr lang="en-US"/>
        </a:p>
      </dgm:t>
    </dgm:pt>
    <dgm:pt modelId="{1C1D97E2-225C-4FDE-8F65-252392BF3B2B}" type="pres">
      <dgm:prSet presAssocID="{5ED2E7C4-600B-4645-9109-CA019DD1E86D}" presName="root2" presStyleCnt="0"/>
      <dgm:spPr/>
    </dgm:pt>
    <dgm:pt modelId="{00A8E964-A422-4629-98F1-AE401AB58402}" type="pres">
      <dgm:prSet presAssocID="{5ED2E7C4-600B-4645-9109-CA019DD1E86D}" presName="LevelTwoTextNode" presStyleLbl="node3" presStyleIdx="0" presStyleCnt="2" custScaleY="1236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9AB1D2-7448-405D-ACE5-90AC54D7BA55}" type="pres">
      <dgm:prSet presAssocID="{5ED2E7C4-600B-4645-9109-CA019DD1E86D}" presName="level3hierChild" presStyleCnt="0"/>
      <dgm:spPr/>
    </dgm:pt>
    <dgm:pt modelId="{1933CBEA-4927-445D-BB1D-EDA0463115A6}" type="pres">
      <dgm:prSet presAssocID="{44E4251E-3CA9-437D-9C36-A42400CDD910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E85D0B80-999E-4B5B-B98A-C222325B1C2A}" type="pres">
      <dgm:prSet presAssocID="{44E4251E-3CA9-437D-9C36-A42400CDD910}" presName="connTx" presStyleLbl="parChTrans1D3" presStyleIdx="1" presStyleCnt="2"/>
      <dgm:spPr/>
      <dgm:t>
        <a:bodyPr/>
        <a:lstStyle/>
        <a:p>
          <a:endParaRPr lang="en-US"/>
        </a:p>
      </dgm:t>
    </dgm:pt>
    <dgm:pt modelId="{81713111-6EC1-46F5-8305-623E4148650E}" type="pres">
      <dgm:prSet presAssocID="{0AEFD075-D61D-4DED-A8BC-F7D0A0F1D565}" presName="root2" presStyleCnt="0"/>
      <dgm:spPr/>
    </dgm:pt>
    <dgm:pt modelId="{3D55F604-16FA-4C23-B5E0-0BE9AE7FA325}" type="pres">
      <dgm:prSet presAssocID="{0AEFD075-D61D-4DED-A8BC-F7D0A0F1D565}" presName="LevelTwoTextNode" presStyleLbl="node3" presStyleIdx="1" presStyleCnt="2" custScaleY="1652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C13B8F-E818-4915-AC8C-A792219E8B89}" type="pres">
      <dgm:prSet presAssocID="{0AEFD075-D61D-4DED-A8BC-F7D0A0F1D565}" presName="level3hierChild" presStyleCnt="0"/>
      <dgm:spPr/>
    </dgm:pt>
    <dgm:pt modelId="{3C95E67A-9E19-4129-BE1B-C9FE30547D83}" type="pres">
      <dgm:prSet presAssocID="{3DDFD6DD-1804-489E-979C-BB432EA1DB9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9325881-5FBA-43DE-9DC8-46CB543385E0}" type="pres">
      <dgm:prSet presAssocID="{3DDFD6DD-1804-489E-979C-BB432EA1DB9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872CFAB-2A7A-44B1-9ACB-B1E8E065F59F}" type="pres">
      <dgm:prSet presAssocID="{5CFC9DD6-34B2-4177-89F4-F2BDFF36BD86}" presName="root2" presStyleCnt="0"/>
      <dgm:spPr/>
    </dgm:pt>
    <dgm:pt modelId="{11410DAF-9735-443A-8286-92E0D25898BC}" type="pres">
      <dgm:prSet presAssocID="{5CFC9DD6-34B2-4177-89F4-F2BDFF36BD8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CC4C6D-4EE9-4413-AE8A-9DA95298834A}" type="pres">
      <dgm:prSet presAssocID="{5CFC9DD6-34B2-4177-89F4-F2BDFF36BD86}" presName="level3hierChild" presStyleCnt="0"/>
      <dgm:spPr/>
    </dgm:pt>
    <dgm:pt modelId="{0FC5EC62-3A3E-45F5-8C71-CF33DD861078}" type="pres">
      <dgm:prSet presAssocID="{B6DFC80A-380F-4699-ADBA-C945A6C13CB3}" presName="root1" presStyleCnt="0"/>
      <dgm:spPr/>
    </dgm:pt>
    <dgm:pt modelId="{C9025E2F-4E2D-4CB2-A826-A5AC1737052A}" type="pres">
      <dgm:prSet presAssocID="{B6DFC80A-380F-4699-ADBA-C945A6C13CB3}" presName="LevelOneTextNode" presStyleLbl="node0" presStyleIdx="1" presStyleCnt="2" custScaleY="183891" custLinFactX="100000" custLinFactNeighborX="167706" custLinFactNeighborY="639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0A60AD-0C7D-47A0-BBE3-73EE8AF5ECEF}" type="pres">
      <dgm:prSet presAssocID="{B6DFC80A-380F-4699-ADBA-C945A6C13CB3}" presName="level2hierChild" presStyleCnt="0"/>
      <dgm:spPr/>
    </dgm:pt>
  </dgm:ptLst>
  <dgm:cxnLst>
    <dgm:cxn modelId="{D6B471CD-CCD2-4501-B7C9-4F4893606BEC}" type="presOf" srcId="{3DDFD6DD-1804-489E-979C-BB432EA1DB9A}" destId="{89325881-5FBA-43DE-9DC8-46CB543385E0}" srcOrd="1" destOrd="0" presId="urn:microsoft.com/office/officeart/2005/8/layout/hierarchy2"/>
    <dgm:cxn modelId="{D86ED714-60AC-47D1-B917-2A197F90FFFC}" type="presOf" srcId="{70EA353C-2D98-4355-97B7-E62FCEFB03D1}" destId="{5964600E-C965-47D2-9018-A082D87A7396}" srcOrd="0" destOrd="0" presId="urn:microsoft.com/office/officeart/2005/8/layout/hierarchy2"/>
    <dgm:cxn modelId="{FB53974F-C586-4379-BC5B-2B354921B2B3}" type="presOf" srcId="{52E28B5B-6314-46CC-AD85-24EA43E6AC73}" destId="{E679705B-12F2-41F8-B1A8-0D744AF596B3}" srcOrd="0" destOrd="0" presId="urn:microsoft.com/office/officeart/2005/8/layout/hierarchy2"/>
    <dgm:cxn modelId="{5ED40E14-D30A-4ABE-BB6B-AFF4A63EFF71}" srcId="{AAB79796-7336-4757-AFD1-7274D7FD5D4D}" destId="{5CFC9DD6-34B2-4177-89F4-F2BDFF36BD86}" srcOrd="1" destOrd="0" parTransId="{3DDFD6DD-1804-489E-979C-BB432EA1DB9A}" sibTransId="{2D4B8D3C-6D76-404F-960F-563E11380288}"/>
    <dgm:cxn modelId="{F2F6EC2F-FF8F-4616-B87E-F872443D7344}" srcId="{AAB79796-7336-4757-AFD1-7274D7FD5D4D}" destId="{52E28B5B-6314-46CC-AD85-24EA43E6AC73}" srcOrd="0" destOrd="0" parTransId="{A7ADEA16-6A27-40BC-BEF8-A3101BB595F9}" sibTransId="{14702E92-072F-452C-A72A-68BEAFA7BDAA}"/>
    <dgm:cxn modelId="{9441B03C-11A9-44DF-A546-FD0B148E52D8}" srcId="{52E28B5B-6314-46CC-AD85-24EA43E6AC73}" destId="{5ED2E7C4-600B-4645-9109-CA019DD1E86D}" srcOrd="0" destOrd="0" parTransId="{70EA353C-2D98-4355-97B7-E62FCEFB03D1}" sibTransId="{B5E07770-C039-4241-A61F-363CF8C9B2E6}"/>
    <dgm:cxn modelId="{59D1A431-9137-4804-9ECC-154B8495E873}" type="presOf" srcId="{3DDFD6DD-1804-489E-979C-BB432EA1DB9A}" destId="{3C95E67A-9E19-4129-BE1B-C9FE30547D83}" srcOrd="0" destOrd="0" presId="urn:microsoft.com/office/officeart/2005/8/layout/hierarchy2"/>
    <dgm:cxn modelId="{5472CF88-B4F9-46A6-B03A-B877A76A2F85}" type="presOf" srcId="{44E4251E-3CA9-437D-9C36-A42400CDD910}" destId="{E85D0B80-999E-4B5B-B98A-C222325B1C2A}" srcOrd="1" destOrd="0" presId="urn:microsoft.com/office/officeart/2005/8/layout/hierarchy2"/>
    <dgm:cxn modelId="{F8E5E95F-4612-42DD-B254-0C802B0F01F6}" type="presOf" srcId="{70EA353C-2D98-4355-97B7-E62FCEFB03D1}" destId="{3504F371-D9B7-49FF-9883-7022B7EED662}" srcOrd="1" destOrd="0" presId="urn:microsoft.com/office/officeart/2005/8/layout/hierarchy2"/>
    <dgm:cxn modelId="{10818808-334D-453B-88AC-0D372BC84D4E}" type="presOf" srcId="{5ED2E7C4-600B-4645-9109-CA019DD1E86D}" destId="{00A8E964-A422-4629-98F1-AE401AB58402}" srcOrd="0" destOrd="0" presId="urn:microsoft.com/office/officeart/2005/8/layout/hierarchy2"/>
    <dgm:cxn modelId="{ADA52347-4941-44C8-A83B-865B189002FE}" type="presOf" srcId="{0AEFD075-D61D-4DED-A8BC-F7D0A0F1D565}" destId="{3D55F604-16FA-4C23-B5E0-0BE9AE7FA325}" srcOrd="0" destOrd="0" presId="urn:microsoft.com/office/officeart/2005/8/layout/hierarchy2"/>
    <dgm:cxn modelId="{E0AB6C96-50A2-4AAB-962D-0EC2E771D167}" type="presOf" srcId="{44E4251E-3CA9-437D-9C36-A42400CDD910}" destId="{1933CBEA-4927-445D-BB1D-EDA0463115A6}" srcOrd="0" destOrd="0" presId="urn:microsoft.com/office/officeart/2005/8/layout/hierarchy2"/>
    <dgm:cxn modelId="{5456128F-AE05-47BC-B450-6A4951D97165}" type="presOf" srcId="{6607762C-B209-4C67-8AB0-ED5C02DAF0E6}" destId="{0EA3F222-5D86-4E02-8B60-F2B892DB7DF3}" srcOrd="0" destOrd="0" presId="urn:microsoft.com/office/officeart/2005/8/layout/hierarchy2"/>
    <dgm:cxn modelId="{09B45A8A-1133-4EBF-B1B1-C5F9B9084E6B}" srcId="{6607762C-B209-4C67-8AB0-ED5C02DAF0E6}" destId="{AAB79796-7336-4757-AFD1-7274D7FD5D4D}" srcOrd="0" destOrd="0" parTransId="{6A98F4D0-018B-472F-9224-1DDEBF64B34E}" sibTransId="{547282FA-818F-43B2-9745-DEB038876C2C}"/>
    <dgm:cxn modelId="{5F38E3D4-05F1-4E3D-86BC-DEAD1542CEE9}" type="presOf" srcId="{5CFC9DD6-34B2-4177-89F4-F2BDFF36BD86}" destId="{11410DAF-9735-443A-8286-92E0D25898BC}" srcOrd="0" destOrd="0" presId="urn:microsoft.com/office/officeart/2005/8/layout/hierarchy2"/>
    <dgm:cxn modelId="{7B5E0737-842F-4A81-8F08-6C495630278A}" srcId="{6607762C-B209-4C67-8AB0-ED5C02DAF0E6}" destId="{B6DFC80A-380F-4699-ADBA-C945A6C13CB3}" srcOrd="1" destOrd="0" parTransId="{FE1E5367-8EB5-49B9-9605-3989A22EAAC7}" sibTransId="{9AA702B7-B546-45F4-9654-5569BF0D96AC}"/>
    <dgm:cxn modelId="{A527337B-17E1-4766-9E75-EE0EC6AE0DC3}" srcId="{52E28B5B-6314-46CC-AD85-24EA43E6AC73}" destId="{0AEFD075-D61D-4DED-A8BC-F7D0A0F1D565}" srcOrd="1" destOrd="0" parTransId="{44E4251E-3CA9-437D-9C36-A42400CDD910}" sibTransId="{1DF1561D-E379-4B39-AEFA-196A9E26629E}"/>
    <dgm:cxn modelId="{7411ED4B-E200-4D33-A309-35A7BD258319}" type="presOf" srcId="{B6DFC80A-380F-4699-ADBA-C945A6C13CB3}" destId="{C9025E2F-4E2D-4CB2-A826-A5AC1737052A}" srcOrd="0" destOrd="0" presId="urn:microsoft.com/office/officeart/2005/8/layout/hierarchy2"/>
    <dgm:cxn modelId="{D024C1E4-FDA6-430A-81FC-28ED51AF50F4}" type="presOf" srcId="{AAB79796-7336-4757-AFD1-7274D7FD5D4D}" destId="{BC0FE199-2781-4934-97DF-15D375DC8099}" srcOrd="0" destOrd="0" presId="urn:microsoft.com/office/officeart/2005/8/layout/hierarchy2"/>
    <dgm:cxn modelId="{3582A62A-1851-462B-89CE-4803DB714C66}" type="presOf" srcId="{A7ADEA16-6A27-40BC-BEF8-A3101BB595F9}" destId="{DEFB5AC6-ACEF-4795-A9A3-549EBF5441FF}" srcOrd="1" destOrd="0" presId="urn:microsoft.com/office/officeart/2005/8/layout/hierarchy2"/>
    <dgm:cxn modelId="{DB39C8DF-69B2-4864-BB0D-E433286D0BAA}" type="presOf" srcId="{A7ADEA16-6A27-40BC-BEF8-A3101BB595F9}" destId="{5F353348-D0F9-4768-BA74-1AB43BE0FE14}" srcOrd="0" destOrd="0" presId="urn:microsoft.com/office/officeart/2005/8/layout/hierarchy2"/>
    <dgm:cxn modelId="{E9CC9914-7748-4AD7-8255-7C8F9898C702}" type="presParOf" srcId="{0EA3F222-5D86-4E02-8B60-F2B892DB7DF3}" destId="{B37C0C0A-106C-4BAC-A0A2-6A9E3251994A}" srcOrd="0" destOrd="0" presId="urn:microsoft.com/office/officeart/2005/8/layout/hierarchy2"/>
    <dgm:cxn modelId="{52AC6FCF-2578-406F-A8CD-4784B07D9CEA}" type="presParOf" srcId="{B37C0C0A-106C-4BAC-A0A2-6A9E3251994A}" destId="{BC0FE199-2781-4934-97DF-15D375DC8099}" srcOrd="0" destOrd="0" presId="urn:microsoft.com/office/officeart/2005/8/layout/hierarchy2"/>
    <dgm:cxn modelId="{5F8998C8-B79F-4A87-BD90-FEE71B0F9B53}" type="presParOf" srcId="{B37C0C0A-106C-4BAC-A0A2-6A9E3251994A}" destId="{5C157816-FC39-4361-9AE9-C4346AA9A2B9}" srcOrd="1" destOrd="0" presId="urn:microsoft.com/office/officeart/2005/8/layout/hierarchy2"/>
    <dgm:cxn modelId="{0AD176B3-1D2F-43CB-B863-D4AEFA735A0A}" type="presParOf" srcId="{5C157816-FC39-4361-9AE9-C4346AA9A2B9}" destId="{5F353348-D0F9-4768-BA74-1AB43BE0FE14}" srcOrd="0" destOrd="0" presId="urn:microsoft.com/office/officeart/2005/8/layout/hierarchy2"/>
    <dgm:cxn modelId="{CA9322B5-0AB6-4D15-B88F-0222AF3F3C9C}" type="presParOf" srcId="{5F353348-D0F9-4768-BA74-1AB43BE0FE14}" destId="{DEFB5AC6-ACEF-4795-A9A3-549EBF5441FF}" srcOrd="0" destOrd="0" presId="urn:microsoft.com/office/officeart/2005/8/layout/hierarchy2"/>
    <dgm:cxn modelId="{4CFFFDD1-4AEB-403C-AA7F-6EFC87168188}" type="presParOf" srcId="{5C157816-FC39-4361-9AE9-C4346AA9A2B9}" destId="{AFA57AF3-E9E1-4A40-88F4-E8DAC75EACEE}" srcOrd="1" destOrd="0" presId="urn:microsoft.com/office/officeart/2005/8/layout/hierarchy2"/>
    <dgm:cxn modelId="{BA857F10-9C11-436C-A872-386B4DC26F4C}" type="presParOf" srcId="{AFA57AF3-E9E1-4A40-88F4-E8DAC75EACEE}" destId="{E679705B-12F2-41F8-B1A8-0D744AF596B3}" srcOrd="0" destOrd="0" presId="urn:microsoft.com/office/officeart/2005/8/layout/hierarchy2"/>
    <dgm:cxn modelId="{42946359-C288-4BF7-BA74-F0282DA00AD1}" type="presParOf" srcId="{AFA57AF3-E9E1-4A40-88F4-E8DAC75EACEE}" destId="{449B55AB-959A-4C4F-9594-CD684FD1FBE9}" srcOrd="1" destOrd="0" presId="urn:microsoft.com/office/officeart/2005/8/layout/hierarchy2"/>
    <dgm:cxn modelId="{6C821C2E-50AE-460D-95B6-C8F558CA6EF1}" type="presParOf" srcId="{449B55AB-959A-4C4F-9594-CD684FD1FBE9}" destId="{5964600E-C965-47D2-9018-A082D87A7396}" srcOrd="0" destOrd="0" presId="urn:microsoft.com/office/officeart/2005/8/layout/hierarchy2"/>
    <dgm:cxn modelId="{5FE7D891-F1A7-4BB1-8F2C-A95C3909BE89}" type="presParOf" srcId="{5964600E-C965-47D2-9018-A082D87A7396}" destId="{3504F371-D9B7-49FF-9883-7022B7EED662}" srcOrd="0" destOrd="0" presId="urn:microsoft.com/office/officeart/2005/8/layout/hierarchy2"/>
    <dgm:cxn modelId="{BCDB84D7-3161-4B5D-AA17-E6E76E715F29}" type="presParOf" srcId="{449B55AB-959A-4C4F-9594-CD684FD1FBE9}" destId="{1C1D97E2-225C-4FDE-8F65-252392BF3B2B}" srcOrd="1" destOrd="0" presId="urn:microsoft.com/office/officeart/2005/8/layout/hierarchy2"/>
    <dgm:cxn modelId="{FE3BAAF9-1F60-45F3-9447-11614945DA33}" type="presParOf" srcId="{1C1D97E2-225C-4FDE-8F65-252392BF3B2B}" destId="{00A8E964-A422-4629-98F1-AE401AB58402}" srcOrd="0" destOrd="0" presId="urn:microsoft.com/office/officeart/2005/8/layout/hierarchy2"/>
    <dgm:cxn modelId="{F6B66CA0-0979-4F89-9377-AEADDAA6EB85}" type="presParOf" srcId="{1C1D97E2-225C-4FDE-8F65-252392BF3B2B}" destId="{5E9AB1D2-7448-405D-ACE5-90AC54D7BA55}" srcOrd="1" destOrd="0" presId="urn:microsoft.com/office/officeart/2005/8/layout/hierarchy2"/>
    <dgm:cxn modelId="{5546F46C-26BB-4E3D-BECD-1368FD7FC332}" type="presParOf" srcId="{449B55AB-959A-4C4F-9594-CD684FD1FBE9}" destId="{1933CBEA-4927-445D-BB1D-EDA0463115A6}" srcOrd="2" destOrd="0" presId="urn:microsoft.com/office/officeart/2005/8/layout/hierarchy2"/>
    <dgm:cxn modelId="{2C21089F-66DD-4ACD-AACF-136B3AAF2100}" type="presParOf" srcId="{1933CBEA-4927-445D-BB1D-EDA0463115A6}" destId="{E85D0B80-999E-4B5B-B98A-C222325B1C2A}" srcOrd="0" destOrd="0" presId="urn:microsoft.com/office/officeart/2005/8/layout/hierarchy2"/>
    <dgm:cxn modelId="{4FCB041D-9592-4615-96A9-ACAADF5D7CB9}" type="presParOf" srcId="{449B55AB-959A-4C4F-9594-CD684FD1FBE9}" destId="{81713111-6EC1-46F5-8305-623E4148650E}" srcOrd="3" destOrd="0" presId="urn:microsoft.com/office/officeart/2005/8/layout/hierarchy2"/>
    <dgm:cxn modelId="{256B34FB-6B3D-4CB2-A7E1-B49D3D96D0C1}" type="presParOf" srcId="{81713111-6EC1-46F5-8305-623E4148650E}" destId="{3D55F604-16FA-4C23-B5E0-0BE9AE7FA325}" srcOrd="0" destOrd="0" presId="urn:microsoft.com/office/officeart/2005/8/layout/hierarchy2"/>
    <dgm:cxn modelId="{03EB55D2-0396-47C0-BFF9-41BD42930059}" type="presParOf" srcId="{81713111-6EC1-46F5-8305-623E4148650E}" destId="{13C13B8F-E818-4915-AC8C-A792219E8B89}" srcOrd="1" destOrd="0" presId="urn:microsoft.com/office/officeart/2005/8/layout/hierarchy2"/>
    <dgm:cxn modelId="{02408C26-FB9F-4BEE-A573-A2A4F657942C}" type="presParOf" srcId="{5C157816-FC39-4361-9AE9-C4346AA9A2B9}" destId="{3C95E67A-9E19-4129-BE1B-C9FE30547D83}" srcOrd="2" destOrd="0" presId="urn:microsoft.com/office/officeart/2005/8/layout/hierarchy2"/>
    <dgm:cxn modelId="{9B623157-DB3C-49C1-9D7A-38A4F369365F}" type="presParOf" srcId="{3C95E67A-9E19-4129-BE1B-C9FE30547D83}" destId="{89325881-5FBA-43DE-9DC8-46CB543385E0}" srcOrd="0" destOrd="0" presId="urn:microsoft.com/office/officeart/2005/8/layout/hierarchy2"/>
    <dgm:cxn modelId="{44314F90-072F-42C2-B3FC-D1E85C96F209}" type="presParOf" srcId="{5C157816-FC39-4361-9AE9-C4346AA9A2B9}" destId="{0872CFAB-2A7A-44B1-9ACB-B1E8E065F59F}" srcOrd="3" destOrd="0" presId="urn:microsoft.com/office/officeart/2005/8/layout/hierarchy2"/>
    <dgm:cxn modelId="{3F6C3A7E-F101-4D6F-ADC2-B1B5EDB2CB0E}" type="presParOf" srcId="{0872CFAB-2A7A-44B1-9ACB-B1E8E065F59F}" destId="{11410DAF-9735-443A-8286-92E0D25898BC}" srcOrd="0" destOrd="0" presId="urn:microsoft.com/office/officeart/2005/8/layout/hierarchy2"/>
    <dgm:cxn modelId="{F6E4A70D-1AEF-4459-8E85-9D6BACBA1D61}" type="presParOf" srcId="{0872CFAB-2A7A-44B1-9ACB-B1E8E065F59F}" destId="{EECC4C6D-4EE9-4413-AE8A-9DA95298834A}" srcOrd="1" destOrd="0" presId="urn:microsoft.com/office/officeart/2005/8/layout/hierarchy2"/>
    <dgm:cxn modelId="{AEA850B1-9F52-46E2-9BE1-4ABBB8116F75}" type="presParOf" srcId="{0EA3F222-5D86-4E02-8B60-F2B892DB7DF3}" destId="{0FC5EC62-3A3E-45F5-8C71-CF33DD861078}" srcOrd="1" destOrd="0" presId="urn:microsoft.com/office/officeart/2005/8/layout/hierarchy2"/>
    <dgm:cxn modelId="{0B068852-45D6-44BC-82AE-A9CD6F5AFAE0}" type="presParOf" srcId="{0FC5EC62-3A3E-45F5-8C71-CF33DD861078}" destId="{C9025E2F-4E2D-4CB2-A826-A5AC1737052A}" srcOrd="0" destOrd="0" presId="urn:microsoft.com/office/officeart/2005/8/layout/hierarchy2"/>
    <dgm:cxn modelId="{F3A0F2D3-85C1-41F9-AC97-6BBAA85952BC}" type="presParOf" srcId="{0FC5EC62-3A3E-45F5-8C71-CF33DD861078}" destId="{590A60AD-0C7D-47A0-BBE3-73EE8AF5ECE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35172D-A506-4F95-85F8-636461FD4ADE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E0F086-F862-4851-BDAD-54EC3708E51D}">
      <dgm:prSet phldrT="[Text]" custT="1"/>
      <dgm:spPr/>
      <dgm:t>
        <a:bodyPr/>
        <a:lstStyle/>
        <a:p>
          <a:pPr algn="ctr"/>
          <a:r>
            <a:rPr lang="en-US" sz="1200" b="1" u="sng" dirty="0" smtClean="0"/>
            <a:t>Shield Volcanoes</a:t>
          </a:r>
        </a:p>
        <a:p>
          <a:pPr algn="l"/>
          <a:r>
            <a:rPr lang="en-US" sz="1200" dirty="0" smtClean="0"/>
            <a:t>*Repeated lava flows during quiet eruptions gradually build up broad, gently sloping volcanic mountain known as a shield volcano</a:t>
          </a:r>
        </a:p>
        <a:p>
          <a:pPr algn="l"/>
          <a:endParaRPr lang="en-US" sz="1200" dirty="0"/>
        </a:p>
      </dgm:t>
    </dgm:pt>
    <dgm:pt modelId="{0FA3A07B-4505-491B-95BB-F8CE0DC5F60E}" type="parTrans" cxnId="{6D416197-1E2C-4F42-A755-33CD5146B85C}">
      <dgm:prSet/>
      <dgm:spPr/>
      <dgm:t>
        <a:bodyPr/>
        <a:lstStyle/>
        <a:p>
          <a:endParaRPr lang="en-US"/>
        </a:p>
      </dgm:t>
    </dgm:pt>
    <dgm:pt modelId="{1B0AF8E1-4F48-4704-8F88-C4F239475A81}" type="sibTrans" cxnId="{6D416197-1E2C-4F42-A755-33CD5146B85C}">
      <dgm:prSet/>
      <dgm:spPr/>
      <dgm:t>
        <a:bodyPr/>
        <a:lstStyle/>
        <a:p>
          <a:endParaRPr lang="en-US"/>
        </a:p>
      </dgm:t>
    </dgm:pt>
    <dgm:pt modelId="{B5A5897C-2668-4938-BCF1-45E066E7CD12}">
      <dgm:prSet phldrT="[Text]" custT="1"/>
      <dgm:spPr/>
      <dgm:t>
        <a:bodyPr/>
        <a:lstStyle/>
        <a:p>
          <a:pPr algn="ctr"/>
          <a:endParaRPr lang="en-US" sz="1200" b="1" u="sng" dirty="0" smtClean="0"/>
        </a:p>
        <a:p>
          <a:pPr algn="ctr"/>
          <a:endParaRPr lang="en-US" sz="1200" b="1" u="sng" dirty="0" smtClean="0"/>
        </a:p>
        <a:p>
          <a:pPr algn="ctr"/>
          <a:r>
            <a:rPr lang="en-US" sz="1200" b="1" u="sng" dirty="0" smtClean="0"/>
            <a:t>Cinder Cone Volcanoes</a:t>
          </a:r>
        </a:p>
        <a:p>
          <a:pPr algn="l"/>
          <a:r>
            <a:rPr lang="en-US" sz="1200" dirty="0" smtClean="0"/>
            <a:t>*When cinders erupt explosively from a volcanic vent, they pile up around the vent, forming cone-shaped hills called a cinder cone</a:t>
          </a:r>
        </a:p>
        <a:p>
          <a:pPr algn="l"/>
          <a:endParaRPr lang="en-US" sz="1200" dirty="0" smtClean="0"/>
        </a:p>
        <a:p>
          <a:pPr algn="l"/>
          <a:endParaRPr lang="en-US" sz="1200" dirty="0" smtClean="0"/>
        </a:p>
        <a:p>
          <a:pPr algn="l"/>
          <a:endParaRPr lang="en-US" sz="1200" dirty="0" smtClean="0"/>
        </a:p>
        <a:p>
          <a:pPr algn="l"/>
          <a:endParaRPr lang="en-US" sz="1200" dirty="0"/>
        </a:p>
      </dgm:t>
    </dgm:pt>
    <dgm:pt modelId="{E6ED2820-2D0C-40FE-B907-D25E8E60748F}" type="parTrans" cxnId="{52F9459D-DD5E-4488-8359-AD2796AA4E0B}">
      <dgm:prSet/>
      <dgm:spPr/>
      <dgm:t>
        <a:bodyPr/>
        <a:lstStyle/>
        <a:p>
          <a:endParaRPr lang="en-US"/>
        </a:p>
      </dgm:t>
    </dgm:pt>
    <dgm:pt modelId="{76F64428-33CE-40AD-9F3E-355F5DEEC189}" type="sibTrans" cxnId="{52F9459D-DD5E-4488-8359-AD2796AA4E0B}">
      <dgm:prSet/>
      <dgm:spPr/>
      <dgm:t>
        <a:bodyPr/>
        <a:lstStyle/>
        <a:p>
          <a:endParaRPr lang="en-US"/>
        </a:p>
      </dgm:t>
    </dgm:pt>
    <dgm:pt modelId="{851CA2C6-2E87-48CD-9DE6-523F73254747}">
      <dgm:prSet phldrT="[Text]" custT="1"/>
      <dgm:spPr/>
      <dgm:t>
        <a:bodyPr/>
        <a:lstStyle/>
        <a:p>
          <a:pPr algn="ctr"/>
          <a:endParaRPr lang="en-US" sz="1200" b="1" u="sng" dirty="0" smtClean="0"/>
        </a:p>
        <a:p>
          <a:pPr algn="ctr"/>
          <a:endParaRPr lang="en-US" sz="1200" b="1" u="sng" dirty="0" smtClean="0"/>
        </a:p>
        <a:p>
          <a:pPr algn="ctr"/>
          <a:r>
            <a:rPr lang="en-US" sz="1200" b="1" u="sng" dirty="0" smtClean="0"/>
            <a:t>Composite Volcanoes AKA </a:t>
          </a:r>
          <a:r>
            <a:rPr lang="en-US" sz="1200" b="1" u="sng" smtClean="0"/>
            <a:t>Stratovolcanoes</a:t>
          </a:r>
        </a:p>
        <a:p>
          <a:pPr algn="l"/>
          <a:r>
            <a:rPr lang="en-US" sz="1200" dirty="0" smtClean="0"/>
            <a:t>*Layers of lava alternate with layers of ash, cinders, and bombs in a composite volcano, which has both quiet and explosive eruptions.</a:t>
          </a:r>
        </a:p>
        <a:p>
          <a:pPr algn="l"/>
          <a:endParaRPr lang="en-US" sz="1200" dirty="0" smtClean="0"/>
        </a:p>
        <a:p>
          <a:pPr algn="l"/>
          <a:endParaRPr lang="en-US" sz="1200" dirty="0" smtClean="0"/>
        </a:p>
        <a:p>
          <a:pPr algn="l"/>
          <a:endParaRPr lang="en-US" sz="1200" dirty="0" smtClean="0"/>
        </a:p>
        <a:p>
          <a:pPr algn="l"/>
          <a:endParaRPr lang="en-US" sz="1200" dirty="0" smtClean="0"/>
        </a:p>
      </dgm:t>
    </dgm:pt>
    <dgm:pt modelId="{468A69FA-7A62-4193-885F-466F663EE419}" type="parTrans" cxnId="{62FEB9C7-7602-4414-8EE3-9924F45A678B}">
      <dgm:prSet/>
      <dgm:spPr/>
      <dgm:t>
        <a:bodyPr/>
        <a:lstStyle/>
        <a:p>
          <a:endParaRPr lang="en-US"/>
        </a:p>
      </dgm:t>
    </dgm:pt>
    <dgm:pt modelId="{0E57DA6C-F5D2-415D-AC6E-52FC096F0D31}" type="sibTrans" cxnId="{62FEB9C7-7602-4414-8EE3-9924F45A678B}">
      <dgm:prSet/>
      <dgm:spPr/>
      <dgm:t>
        <a:bodyPr/>
        <a:lstStyle/>
        <a:p>
          <a:endParaRPr lang="en-US"/>
        </a:p>
      </dgm:t>
    </dgm:pt>
    <dgm:pt modelId="{23DC6381-8111-4AC7-99E1-579659D1D26C}">
      <dgm:prSet phldrT="[Text]" custT="1"/>
      <dgm:spPr/>
      <dgm:t>
        <a:bodyPr/>
        <a:lstStyle/>
        <a:p>
          <a:pPr algn="ctr"/>
          <a:r>
            <a:rPr lang="en-US" sz="1000" b="1" u="sng" dirty="0" smtClean="0"/>
            <a:t>Fissures</a:t>
          </a:r>
        </a:p>
        <a:p>
          <a:pPr algn="l"/>
          <a:r>
            <a:rPr lang="en-US" sz="1000" dirty="0" smtClean="0"/>
            <a:t>*These are long cracks or fractures or cracks on the slopes of a volcano; Fissure eruptions typically produce liquid flows, but </a:t>
          </a:r>
          <a:r>
            <a:rPr lang="en-US" sz="1000" dirty="0" err="1" smtClean="0"/>
            <a:t>pyroclastics</a:t>
          </a:r>
          <a:r>
            <a:rPr lang="en-US" sz="1000" dirty="0" smtClean="0"/>
            <a:t> may also be ejected.</a:t>
          </a:r>
        </a:p>
        <a:p>
          <a:pPr algn="ctr"/>
          <a:endParaRPr lang="en-US" sz="700" dirty="0" smtClean="0"/>
        </a:p>
        <a:p>
          <a:pPr algn="ctr"/>
          <a:endParaRPr lang="en-US" sz="700" dirty="0" smtClean="0"/>
        </a:p>
        <a:p>
          <a:pPr algn="ctr"/>
          <a:endParaRPr lang="en-US" sz="700" dirty="0" smtClean="0"/>
        </a:p>
        <a:p>
          <a:pPr algn="ctr"/>
          <a:endParaRPr lang="en-US" sz="700" dirty="0"/>
        </a:p>
      </dgm:t>
    </dgm:pt>
    <dgm:pt modelId="{C7F506E4-BE41-4B0A-90B6-AD7F3AE1C501}" type="parTrans" cxnId="{72CCC378-F27C-485F-BB73-2E8615A8C611}">
      <dgm:prSet/>
      <dgm:spPr/>
      <dgm:t>
        <a:bodyPr/>
        <a:lstStyle/>
        <a:p>
          <a:endParaRPr lang="en-US"/>
        </a:p>
      </dgm:t>
    </dgm:pt>
    <dgm:pt modelId="{5C4ABF97-49D4-4629-A784-6FC5A81EE8A0}" type="sibTrans" cxnId="{72CCC378-F27C-485F-BB73-2E8615A8C611}">
      <dgm:prSet/>
      <dgm:spPr/>
      <dgm:t>
        <a:bodyPr/>
        <a:lstStyle/>
        <a:p>
          <a:endParaRPr lang="en-US"/>
        </a:p>
      </dgm:t>
    </dgm:pt>
    <dgm:pt modelId="{C2920287-8F67-4731-843E-B01E6043C762}" type="pres">
      <dgm:prSet presAssocID="{2435172D-A506-4F95-85F8-636461FD4AD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07CE3FD-5A20-4182-8687-8F2A1DE7311D}" type="pres">
      <dgm:prSet presAssocID="{2435172D-A506-4F95-85F8-636461FD4ADE}" presName="pyramid" presStyleLbl="node1" presStyleIdx="0" presStyleCnt="1" custLinFactNeighborX="-4228" custLinFactNeighborY="0"/>
      <dgm:spPr>
        <a:solidFill>
          <a:schemeClr val="bg2">
            <a:lumMod val="25000"/>
          </a:schemeClr>
        </a:solidFill>
      </dgm:spPr>
    </dgm:pt>
    <dgm:pt modelId="{7E0623AE-BB43-4CCB-8E2A-7A34EBB8688A}" type="pres">
      <dgm:prSet presAssocID="{2435172D-A506-4F95-85F8-636461FD4ADE}" presName="theList" presStyleCnt="0"/>
      <dgm:spPr/>
    </dgm:pt>
    <dgm:pt modelId="{3F3BEB75-A0D8-4AEE-88BE-9A2B417AEC30}" type="pres">
      <dgm:prSet presAssocID="{44E0F086-F862-4851-BDAD-54EC3708E51D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7F310-DE8D-4759-B65C-918E1AF6A3A7}" type="pres">
      <dgm:prSet presAssocID="{44E0F086-F862-4851-BDAD-54EC3708E51D}" presName="aSpace" presStyleCnt="0"/>
      <dgm:spPr/>
    </dgm:pt>
    <dgm:pt modelId="{3669EED0-DC66-4310-88FF-55CE0B8CE780}" type="pres">
      <dgm:prSet presAssocID="{B5A5897C-2668-4938-BCF1-45E066E7CD12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DD8B3-2979-4D16-86D0-380A30B47016}" type="pres">
      <dgm:prSet presAssocID="{B5A5897C-2668-4938-BCF1-45E066E7CD12}" presName="aSpace" presStyleCnt="0"/>
      <dgm:spPr/>
    </dgm:pt>
    <dgm:pt modelId="{4B366B26-FD5A-4984-8BC9-4A7BA43CCF14}" type="pres">
      <dgm:prSet presAssocID="{851CA2C6-2E87-48CD-9DE6-523F73254747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157A4-867D-4BB4-A961-526127A861EC}" type="pres">
      <dgm:prSet presAssocID="{851CA2C6-2E87-48CD-9DE6-523F73254747}" presName="aSpace" presStyleCnt="0"/>
      <dgm:spPr/>
    </dgm:pt>
    <dgm:pt modelId="{E5DBD5E7-1164-48B9-9ECC-F977341256CA}" type="pres">
      <dgm:prSet presAssocID="{23DC6381-8111-4AC7-99E1-579659D1D26C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7F72C-1D1A-4D4C-8BE0-C2C8AFF3EE33}" type="pres">
      <dgm:prSet presAssocID="{23DC6381-8111-4AC7-99E1-579659D1D26C}" presName="aSpace" presStyleCnt="0"/>
      <dgm:spPr/>
    </dgm:pt>
  </dgm:ptLst>
  <dgm:cxnLst>
    <dgm:cxn modelId="{ED238DB1-AABE-40C0-B6E7-A6CBBA6980CD}" type="presOf" srcId="{B5A5897C-2668-4938-BCF1-45E066E7CD12}" destId="{3669EED0-DC66-4310-88FF-55CE0B8CE780}" srcOrd="0" destOrd="0" presId="urn:microsoft.com/office/officeart/2005/8/layout/pyramid2"/>
    <dgm:cxn modelId="{6839D6FB-57D6-4C22-B4CE-DEB4C8AA345A}" type="presOf" srcId="{44E0F086-F862-4851-BDAD-54EC3708E51D}" destId="{3F3BEB75-A0D8-4AEE-88BE-9A2B417AEC30}" srcOrd="0" destOrd="0" presId="urn:microsoft.com/office/officeart/2005/8/layout/pyramid2"/>
    <dgm:cxn modelId="{51D42D07-F59B-4DAB-8481-5D1B2F840CA3}" type="presOf" srcId="{2435172D-A506-4F95-85F8-636461FD4ADE}" destId="{C2920287-8F67-4731-843E-B01E6043C762}" srcOrd="0" destOrd="0" presId="urn:microsoft.com/office/officeart/2005/8/layout/pyramid2"/>
    <dgm:cxn modelId="{62FEB9C7-7602-4414-8EE3-9924F45A678B}" srcId="{2435172D-A506-4F95-85F8-636461FD4ADE}" destId="{851CA2C6-2E87-48CD-9DE6-523F73254747}" srcOrd="2" destOrd="0" parTransId="{468A69FA-7A62-4193-885F-466F663EE419}" sibTransId="{0E57DA6C-F5D2-415D-AC6E-52FC096F0D31}"/>
    <dgm:cxn modelId="{72CCC378-F27C-485F-BB73-2E8615A8C611}" srcId="{2435172D-A506-4F95-85F8-636461FD4ADE}" destId="{23DC6381-8111-4AC7-99E1-579659D1D26C}" srcOrd="3" destOrd="0" parTransId="{C7F506E4-BE41-4B0A-90B6-AD7F3AE1C501}" sibTransId="{5C4ABF97-49D4-4629-A784-6FC5A81EE8A0}"/>
    <dgm:cxn modelId="{52F9459D-DD5E-4488-8359-AD2796AA4E0B}" srcId="{2435172D-A506-4F95-85F8-636461FD4ADE}" destId="{B5A5897C-2668-4938-BCF1-45E066E7CD12}" srcOrd="1" destOrd="0" parTransId="{E6ED2820-2D0C-40FE-B907-D25E8E60748F}" sibTransId="{76F64428-33CE-40AD-9F3E-355F5DEEC189}"/>
    <dgm:cxn modelId="{6D416197-1E2C-4F42-A755-33CD5146B85C}" srcId="{2435172D-A506-4F95-85F8-636461FD4ADE}" destId="{44E0F086-F862-4851-BDAD-54EC3708E51D}" srcOrd="0" destOrd="0" parTransId="{0FA3A07B-4505-491B-95BB-F8CE0DC5F60E}" sibTransId="{1B0AF8E1-4F48-4704-8F88-C4F239475A81}"/>
    <dgm:cxn modelId="{5E7EB5A9-1D18-4469-8435-2BD44CA51576}" type="presOf" srcId="{23DC6381-8111-4AC7-99E1-579659D1D26C}" destId="{E5DBD5E7-1164-48B9-9ECC-F977341256CA}" srcOrd="0" destOrd="0" presId="urn:microsoft.com/office/officeart/2005/8/layout/pyramid2"/>
    <dgm:cxn modelId="{D045615B-6D50-451F-9FAF-912F48557FD9}" type="presOf" srcId="{851CA2C6-2E87-48CD-9DE6-523F73254747}" destId="{4B366B26-FD5A-4984-8BC9-4A7BA43CCF14}" srcOrd="0" destOrd="0" presId="urn:microsoft.com/office/officeart/2005/8/layout/pyramid2"/>
    <dgm:cxn modelId="{F16C1700-4CCD-443E-8A75-1BAA8C4F9C35}" type="presParOf" srcId="{C2920287-8F67-4731-843E-B01E6043C762}" destId="{307CE3FD-5A20-4182-8687-8F2A1DE7311D}" srcOrd="0" destOrd="0" presId="urn:microsoft.com/office/officeart/2005/8/layout/pyramid2"/>
    <dgm:cxn modelId="{5543BE2F-E4F5-444B-ACF1-3C671E31C369}" type="presParOf" srcId="{C2920287-8F67-4731-843E-B01E6043C762}" destId="{7E0623AE-BB43-4CCB-8E2A-7A34EBB8688A}" srcOrd="1" destOrd="0" presId="urn:microsoft.com/office/officeart/2005/8/layout/pyramid2"/>
    <dgm:cxn modelId="{E0334547-2DF5-4F34-9F0E-46C31C3DE25D}" type="presParOf" srcId="{7E0623AE-BB43-4CCB-8E2A-7A34EBB8688A}" destId="{3F3BEB75-A0D8-4AEE-88BE-9A2B417AEC30}" srcOrd="0" destOrd="0" presId="urn:microsoft.com/office/officeart/2005/8/layout/pyramid2"/>
    <dgm:cxn modelId="{98FEBC1A-9DA8-4B0C-84FF-57588070152A}" type="presParOf" srcId="{7E0623AE-BB43-4CCB-8E2A-7A34EBB8688A}" destId="{D647F310-DE8D-4759-B65C-918E1AF6A3A7}" srcOrd="1" destOrd="0" presId="urn:microsoft.com/office/officeart/2005/8/layout/pyramid2"/>
    <dgm:cxn modelId="{B2F45524-D7AD-4D5E-8418-070D1C45EEE7}" type="presParOf" srcId="{7E0623AE-BB43-4CCB-8E2A-7A34EBB8688A}" destId="{3669EED0-DC66-4310-88FF-55CE0B8CE780}" srcOrd="2" destOrd="0" presId="urn:microsoft.com/office/officeart/2005/8/layout/pyramid2"/>
    <dgm:cxn modelId="{3878DEF7-E29E-4246-ACD7-C6BA3BB06A69}" type="presParOf" srcId="{7E0623AE-BB43-4CCB-8E2A-7A34EBB8688A}" destId="{991DD8B3-2979-4D16-86D0-380A30B47016}" srcOrd="3" destOrd="0" presId="urn:microsoft.com/office/officeart/2005/8/layout/pyramid2"/>
    <dgm:cxn modelId="{3C4D6A26-5D8C-49A9-98F9-A33F65137701}" type="presParOf" srcId="{7E0623AE-BB43-4CCB-8E2A-7A34EBB8688A}" destId="{4B366B26-FD5A-4984-8BC9-4A7BA43CCF14}" srcOrd="4" destOrd="0" presId="urn:microsoft.com/office/officeart/2005/8/layout/pyramid2"/>
    <dgm:cxn modelId="{EE75DC50-E768-4DC0-893D-BB858AF0F699}" type="presParOf" srcId="{7E0623AE-BB43-4CCB-8E2A-7A34EBB8688A}" destId="{1C4157A4-867D-4BB4-A961-526127A861EC}" srcOrd="5" destOrd="0" presId="urn:microsoft.com/office/officeart/2005/8/layout/pyramid2"/>
    <dgm:cxn modelId="{0298BA74-BD1A-4A69-BD5E-0DDA24D0F3E7}" type="presParOf" srcId="{7E0623AE-BB43-4CCB-8E2A-7A34EBB8688A}" destId="{E5DBD5E7-1164-48B9-9ECC-F977341256CA}" srcOrd="6" destOrd="0" presId="urn:microsoft.com/office/officeart/2005/8/layout/pyramid2"/>
    <dgm:cxn modelId="{B5CAACC4-874D-4148-AE81-FFEB40AD475F}" type="presParOf" srcId="{7E0623AE-BB43-4CCB-8E2A-7A34EBB8688A}" destId="{2D07F72C-1D1A-4D4C-8BE0-C2C8AFF3EE3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A5959F-7975-4EE6-95F0-458F08E6CD99}">
      <dsp:nvSpPr>
        <dsp:cNvPr id="0" name=""/>
        <dsp:cNvSpPr/>
      </dsp:nvSpPr>
      <dsp:spPr>
        <a:xfrm>
          <a:off x="0" y="241175"/>
          <a:ext cx="8839200" cy="693416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Volcanoes and Plate Tectonics</a:t>
          </a:r>
          <a:endParaRPr lang="en-US" sz="3200" kern="1200" dirty="0"/>
        </a:p>
      </dsp:txBody>
      <dsp:txXfrm>
        <a:off x="0" y="241175"/>
        <a:ext cx="8839200" cy="693416"/>
      </dsp:txXfrm>
    </dsp:sp>
    <dsp:sp modelId="{F44DF092-9A78-4F00-8B4E-84D795C2761F}">
      <dsp:nvSpPr>
        <dsp:cNvPr id="0" name=""/>
        <dsp:cNvSpPr/>
      </dsp:nvSpPr>
      <dsp:spPr>
        <a:xfrm>
          <a:off x="4316" y="1006994"/>
          <a:ext cx="2943522" cy="50436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sng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chemeClr val="tx1"/>
              </a:solidFill>
            </a:rPr>
            <a:t>Volcanoes </a:t>
          </a:r>
          <a:r>
            <a:rPr lang="en-US" sz="1600" b="1" u="sng" kern="1200" dirty="0" smtClean="0">
              <a:solidFill>
                <a:schemeClr val="tx1"/>
              </a:solidFill>
            </a:rPr>
            <a:t>at Divergent Plate Boundaries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*  Volcanoes form along mid ocean ridges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 *Lava pours out of cracks in the ocean floor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*Iceland and the Azores Islands are the only places on Earth where the mid ocean ridge rise above the ocean surface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316" y="1006994"/>
        <a:ext cx="2943522" cy="5043657"/>
      </dsp:txXfrm>
    </dsp:sp>
    <dsp:sp modelId="{E678A8F1-1C2A-49B5-8A25-EDC1DFA4C726}">
      <dsp:nvSpPr>
        <dsp:cNvPr id="0" name=""/>
        <dsp:cNvSpPr/>
      </dsp:nvSpPr>
      <dsp:spPr>
        <a:xfrm>
          <a:off x="2947838" y="974221"/>
          <a:ext cx="2943522" cy="51092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sng" kern="1200" dirty="0" smtClean="0">
            <a:solidFill>
              <a:srgbClr val="000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rgbClr val="000000"/>
              </a:solidFill>
            </a:rPr>
            <a:t>Volcanoes </a:t>
          </a:r>
          <a:r>
            <a:rPr lang="en-US" sz="1600" b="1" u="sng" kern="1200" dirty="0" smtClean="0">
              <a:solidFill>
                <a:srgbClr val="000000"/>
              </a:solidFill>
            </a:rPr>
            <a:t>at Convergent Plate Boundaries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* </a:t>
          </a:r>
          <a:r>
            <a:rPr lang="en-US" sz="1400" kern="1200" dirty="0" err="1" smtClean="0">
              <a:solidFill>
                <a:srgbClr val="000000"/>
              </a:solidFill>
            </a:rPr>
            <a:t>Subduction</a:t>
          </a:r>
          <a:r>
            <a:rPr lang="en-US" sz="1400" kern="1200" dirty="0" smtClean="0">
              <a:solidFill>
                <a:srgbClr val="000000"/>
              </a:solidFill>
            </a:rPr>
            <a:t> causes slabs of oceanic crust sink through a deep-ocean trench into the mantle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0000"/>
              </a:solidFill>
            </a:rPr>
            <a:t>     -The crust melts and  forms magma, which then rises back toward the surface; when magma from the melted crust erupts lava, volcanoes are formed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rgbClr val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rgbClr val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rgbClr val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rgbClr val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rgbClr val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rgbClr val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rgbClr val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rgbClr val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rgbClr val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rgbClr val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rgbClr val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rgbClr val="000000"/>
            </a:solidFill>
          </a:endParaRPr>
        </a:p>
      </dsp:txBody>
      <dsp:txXfrm>
        <a:off x="2947838" y="974221"/>
        <a:ext cx="2943522" cy="5109202"/>
      </dsp:txXfrm>
    </dsp:sp>
    <dsp:sp modelId="{0109A57B-DB43-4EC7-BE76-B4EB5995BEB5}">
      <dsp:nvSpPr>
        <dsp:cNvPr id="0" name=""/>
        <dsp:cNvSpPr/>
      </dsp:nvSpPr>
      <dsp:spPr>
        <a:xfrm>
          <a:off x="5895677" y="990598"/>
          <a:ext cx="2943522" cy="50764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sng" kern="1200" dirty="0" smtClean="0">
            <a:solidFill>
              <a:srgbClr val="000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u="sng" kern="1200" dirty="0" smtClean="0">
            <a:solidFill>
              <a:srgbClr val="000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rgbClr val="000000"/>
              </a:solidFill>
            </a:rPr>
            <a:t>Volcanoes </a:t>
          </a:r>
          <a:r>
            <a:rPr lang="en-US" sz="1600" b="1" u="sng" kern="1200" dirty="0" smtClean="0">
              <a:solidFill>
                <a:srgbClr val="000000"/>
              </a:solidFill>
            </a:rPr>
            <a:t>at Hot Spots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* Hot Spots are areas where magma from deep within the mantle melts through the crust like a blow torch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     -Hot spots often lie in the middle of continental or oceanic plates far from any plate boundaries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*Hot spot volcanoes in the ocean floor can gradually form a series of volcanic mountains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     -EX)  Hawaiian Island Chain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*Hot spot can also form under the continents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     -EX)  Yellowstone National Park in Wyoming; the last eruption was 75,000 years ago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rgbClr val="000000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rgbClr val="000000"/>
            </a:solidFill>
          </a:endParaRPr>
        </a:p>
      </dsp:txBody>
      <dsp:txXfrm>
        <a:off x="5895677" y="990598"/>
        <a:ext cx="2943522" cy="5076449"/>
      </dsp:txXfrm>
    </dsp:sp>
    <dsp:sp modelId="{A85B83DF-58BF-427A-8E03-962D60891249}">
      <dsp:nvSpPr>
        <dsp:cNvPr id="0" name=""/>
        <dsp:cNvSpPr/>
      </dsp:nvSpPr>
      <dsp:spPr>
        <a:xfrm>
          <a:off x="0" y="5521072"/>
          <a:ext cx="8839200" cy="44272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0FE199-2781-4934-97DF-15D375DC8099}">
      <dsp:nvSpPr>
        <dsp:cNvPr id="0" name=""/>
        <dsp:cNvSpPr/>
      </dsp:nvSpPr>
      <dsp:spPr>
        <a:xfrm>
          <a:off x="0" y="2207201"/>
          <a:ext cx="2302204" cy="1151102"/>
        </a:xfrm>
        <a:prstGeom prst="roundRect">
          <a:avLst>
            <a:gd name="adj" fmla="val 10000"/>
          </a:avLst>
        </a:prstGeom>
        <a:noFill/>
        <a:ln w="57150" cap="rnd" cmpd="thinThick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Handwriting - Dakota"/>
              <a:cs typeface="Handwriting - Dakota"/>
            </a:rPr>
            <a:t>Volcanic Activity</a:t>
          </a:r>
          <a:endParaRPr lang="en-US" sz="2400" b="1" kern="1200" dirty="0">
            <a:solidFill>
              <a:schemeClr val="tx1"/>
            </a:solidFill>
            <a:latin typeface="Handwriting - Dakota"/>
            <a:cs typeface="Handwriting - Dakota"/>
          </a:endParaRPr>
        </a:p>
      </dsp:txBody>
      <dsp:txXfrm>
        <a:off x="0" y="2207201"/>
        <a:ext cx="2302204" cy="1151102"/>
      </dsp:txXfrm>
    </dsp:sp>
    <dsp:sp modelId="{5F353348-D0F9-4768-BA74-1AB43BE0FE14}">
      <dsp:nvSpPr>
        <dsp:cNvPr id="0" name=""/>
        <dsp:cNvSpPr/>
      </dsp:nvSpPr>
      <dsp:spPr>
        <a:xfrm rot="19470467">
          <a:off x="2196293" y="2434601"/>
          <a:ext cx="1140014" cy="34419"/>
        </a:xfrm>
        <a:custGeom>
          <a:avLst/>
          <a:gdLst/>
          <a:ahLst/>
          <a:cxnLst/>
          <a:rect l="0" t="0" r="0" b="0"/>
          <a:pathLst>
            <a:path>
              <a:moveTo>
                <a:pt x="0" y="17209"/>
              </a:moveTo>
              <a:lnTo>
                <a:pt x="1140014" y="1720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70467">
        <a:off x="2737800" y="2423310"/>
        <a:ext cx="57000" cy="57000"/>
      </dsp:txXfrm>
    </dsp:sp>
    <dsp:sp modelId="{E679705B-12F2-41F8-B1A8-0D744AF596B3}">
      <dsp:nvSpPr>
        <dsp:cNvPr id="0" name=""/>
        <dsp:cNvSpPr/>
      </dsp:nvSpPr>
      <dsp:spPr>
        <a:xfrm>
          <a:off x="3230397" y="1545318"/>
          <a:ext cx="2302204" cy="1151102"/>
        </a:xfrm>
        <a:prstGeom prst="roundRect">
          <a:avLst>
            <a:gd name="adj" fmla="val 10000"/>
          </a:avLst>
        </a:prstGeom>
        <a:noFill/>
        <a:ln w="76200" cap="rnd" cmpd="tri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How Does Magma Reach Earth’s Surface?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3230397" y="1545318"/>
        <a:ext cx="2302204" cy="1151102"/>
      </dsp:txXfrm>
    </dsp:sp>
    <dsp:sp modelId="{5964600E-C965-47D2-9018-A082D87A7396}">
      <dsp:nvSpPr>
        <dsp:cNvPr id="0" name=""/>
        <dsp:cNvSpPr/>
      </dsp:nvSpPr>
      <dsp:spPr>
        <a:xfrm rot="18696079">
          <a:off x="5299548" y="1585076"/>
          <a:ext cx="1386988" cy="34419"/>
        </a:xfrm>
        <a:custGeom>
          <a:avLst/>
          <a:gdLst/>
          <a:ahLst/>
          <a:cxnLst/>
          <a:rect l="0" t="0" r="0" b="0"/>
          <a:pathLst>
            <a:path>
              <a:moveTo>
                <a:pt x="0" y="17209"/>
              </a:moveTo>
              <a:lnTo>
                <a:pt x="1386988" y="1720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696079">
        <a:off x="5958368" y="1567611"/>
        <a:ext cx="69349" cy="69349"/>
      </dsp:txXfrm>
    </dsp:sp>
    <dsp:sp modelId="{00A8E964-A422-4629-98F1-AE401AB58402}">
      <dsp:nvSpPr>
        <dsp:cNvPr id="0" name=""/>
        <dsp:cNvSpPr/>
      </dsp:nvSpPr>
      <dsp:spPr>
        <a:xfrm>
          <a:off x="6453483" y="372057"/>
          <a:ext cx="2302204" cy="1423291"/>
        </a:xfrm>
        <a:prstGeom prst="roundRect">
          <a:avLst>
            <a:gd name="adj" fmla="val 10000"/>
          </a:avLst>
        </a:prstGeom>
        <a:noFill/>
        <a:ln w="76200" cap="rnd" cmpd="tri">
          <a:solidFill>
            <a:schemeClr val="tx1"/>
          </a:solidFill>
          <a:round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*Changes in pressure and temperature in Earth’s crust and mantle cause magma to form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*As the pressure decreases and temperature increases, rock begins to melt</a:t>
          </a:r>
          <a:endParaRPr lang="en-US" sz="1200" kern="1200" dirty="0">
            <a:solidFill>
              <a:srgbClr val="000000"/>
            </a:solidFill>
          </a:endParaRPr>
        </a:p>
      </dsp:txBody>
      <dsp:txXfrm>
        <a:off x="6453483" y="372057"/>
        <a:ext cx="2302204" cy="1423291"/>
      </dsp:txXfrm>
    </dsp:sp>
    <dsp:sp modelId="{1933CBEA-4927-445D-BB1D-EDA0463115A6}">
      <dsp:nvSpPr>
        <dsp:cNvPr id="0" name=""/>
        <dsp:cNvSpPr/>
      </dsp:nvSpPr>
      <dsp:spPr>
        <a:xfrm rot="2454609">
          <a:off x="5383782" y="2502648"/>
          <a:ext cx="1218520" cy="34419"/>
        </a:xfrm>
        <a:custGeom>
          <a:avLst/>
          <a:gdLst/>
          <a:ahLst/>
          <a:cxnLst/>
          <a:rect l="0" t="0" r="0" b="0"/>
          <a:pathLst>
            <a:path>
              <a:moveTo>
                <a:pt x="0" y="17209"/>
              </a:moveTo>
              <a:lnTo>
                <a:pt x="1218520" y="1720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454609">
        <a:off x="5962579" y="2489395"/>
        <a:ext cx="60926" cy="60926"/>
      </dsp:txXfrm>
    </dsp:sp>
    <dsp:sp modelId="{3D55F604-16FA-4C23-B5E0-0BE9AE7FA325}">
      <dsp:nvSpPr>
        <dsp:cNvPr id="0" name=""/>
        <dsp:cNvSpPr/>
      </dsp:nvSpPr>
      <dsp:spPr>
        <a:xfrm>
          <a:off x="6453483" y="1968014"/>
          <a:ext cx="2302204" cy="1901666"/>
        </a:xfrm>
        <a:prstGeom prst="roundRect">
          <a:avLst>
            <a:gd name="adj" fmla="val 10000"/>
          </a:avLst>
        </a:prstGeom>
        <a:noFill/>
        <a:ln w="76200" cap="rnd" cmpd="tri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*Liquid magma is less dense than the surrounding solid material, magma flows upward into any cracks in the rock above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*During a volcanic eruption, the gases dissolved in magma rush out, carrying the magma with them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*Once magma reaches the surface and becomes lava, the gases bubble out.</a:t>
          </a:r>
          <a:endParaRPr lang="en-US" sz="1200" kern="1200" dirty="0">
            <a:solidFill>
              <a:srgbClr val="000000"/>
            </a:solidFill>
          </a:endParaRPr>
        </a:p>
      </dsp:txBody>
      <dsp:txXfrm>
        <a:off x="6453483" y="1968014"/>
        <a:ext cx="2302204" cy="1901666"/>
      </dsp:txXfrm>
    </dsp:sp>
    <dsp:sp modelId="{3C95E67A-9E19-4129-BE1B-C9FE30547D83}">
      <dsp:nvSpPr>
        <dsp:cNvPr id="0" name=""/>
        <dsp:cNvSpPr/>
      </dsp:nvSpPr>
      <dsp:spPr>
        <a:xfrm rot="2129533">
          <a:off x="2196293" y="3096485"/>
          <a:ext cx="1140014" cy="34419"/>
        </a:xfrm>
        <a:custGeom>
          <a:avLst/>
          <a:gdLst/>
          <a:ahLst/>
          <a:cxnLst/>
          <a:rect l="0" t="0" r="0" b="0"/>
          <a:pathLst>
            <a:path>
              <a:moveTo>
                <a:pt x="0" y="17209"/>
              </a:moveTo>
              <a:lnTo>
                <a:pt x="1140014" y="1720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29533">
        <a:off x="2737800" y="3085194"/>
        <a:ext cx="57000" cy="57000"/>
      </dsp:txXfrm>
    </dsp:sp>
    <dsp:sp modelId="{11410DAF-9735-443A-8286-92E0D25898BC}">
      <dsp:nvSpPr>
        <dsp:cNvPr id="0" name=""/>
        <dsp:cNvSpPr/>
      </dsp:nvSpPr>
      <dsp:spPr>
        <a:xfrm>
          <a:off x="3230397" y="2869085"/>
          <a:ext cx="2302204" cy="1151102"/>
        </a:xfrm>
        <a:prstGeom prst="roundRect">
          <a:avLst>
            <a:gd name="adj" fmla="val 10000"/>
          </a:avLst>
        </a:prstGeom>
        <a:noFill/>
        <a:ln w="76200" cap="rnd" cmpd="tri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Describe some types of volcanic eruptions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3230397" y="2869085"/>
        <a:ext cx="2302204" cy="1151102"/>
      </dsp:txXfrm>
    </dsp:sp>
    <dsp:sp modelId="{C9025E2F-4E2D-4CB2-A826-A5AC1737052A}">
      <dsp:nvSpPr>
        <dsp:cNvPr id="0" name=""/>
        <dsp:cNvSpPr/>
      </dsp:nvSpPr>
      <dsp:spPr>
        <a:xfrm>
          <a:off x="6170450" y="3903026"/>
          <a:ext cx="2302204" cy="2116773"/>
        </a:xfrm>
        <a:prstGeom prst="roundRect">
          <a:avLst>
            <a:gd name="adj" fmla="val 10000"/>
          </a:avLst>
        </a:prstGeom>
        <a:noFill/>
        <a:ln w="76200" cap="rnd" cmpd="tri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00"/>
              </a:solidFill>
            </a:rPr>
            <a:t>*</a:t>
          </a:r>
          <a:r>
            <a:rPr lang="en-US" sz="1200" u="sng" kern="1200" dirty="0" smtClean="0">
              <a:solidFill>
                <a:srgbClr val="000000"/>
              </a:solidFill>
            </a:rPr>
            <a:t>Quiet eruptions </a:t>
          </a:r>
          <a:r>
            <a:rPr lang="en-US" sz="1200" kern="1200" dirty="0" smtClean="0">
              <a:solidFill>
                <a:srgbClr val="000000"/>
              </a:solidFill>
            </a:rPr>
            <a:t>occur when magma flows easily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u="sng" kern="1200" dirty="0" smtClean="0">
              <a:solidFill>
                <a:srgbClr val="000000"/>
              </a:solidFill>
            </a:rPr>
            <a:t>*Explosive eruptions </a:t>
          </a:r>
          <a:r>
            <a:rPr lang="en-US" sz="1200" kern="1200" dirty="0" smtClean="0">
              <a:solidFill>
                <a:srgbClr val="000000"/>
              </a:solidFill>
            </a:rPr>
            <a:t>occur when the magma is thick and sticky; the magma slowly builds up in the volcano’s pipe  plugging it like a cork in a bottle; it then builds up until it EXPLODES</a:t>
          </a:r>
          <a:endParaRPr lang="en-US" sz="1200" kern="1200" dirty="0">
            <a:solidFill>
              <a:srgbClr val="000000"/>
            </a:solidFill>
          </a:endParaRPr>
        </a:p>
      </dsp:txBody>
      <dsp:txXfrm>
        <a:off x="6170450" y="3903026"/>
        <a:ext cx="2302204" cy="21167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7CE3FD-5A20-4182-8687-8F2A1DE7311D}">
      <dsp:nvSpPr>
        <dsp:cNvPr id="0" name=""/>
        <dsp:cNvSpPr/>
      </dsp:nvSpPr>
      <dsp:spPr>
        <a:xfrm>
          <a:off x="304824" y="0"/>
          <a:ext cx="6172199" cy="6172199"/>
        </a:xfrm>
        <a:prstGeom prst="triangle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3BEB75-A0D8-4AEE-88BE-9A2B417AEC30}">
      <dsp:nvSpPr>
        <dsp:cNvPr id="0" name=""/>
        <dsp:cNvSpPr/>
      </dsp:nvSpPr>
      <dsp:spPr>
        <a:xfrm>
          <a:off x="3651884" y="617822"/>
          <a:ext cx="4011930" cy="1097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 kern="1200" dirty="0" smtClean="0"/>
            <a:t>Shield Volcanoes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*Repeated lava flows during quiet eruptions gradually build up broad, gently sloping volcanic mountain known as a shield volcano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3651884" y="617822"/>
        <a:ext cx="4011930" cy="1097012"/>
      </dsp:txXfrm>
    </dsp:sp>
    <dsp:sp modelId="{3669EED0-DC66-4310-88FF-55CE0B8CE780}">
      <dsp:nvSpPr>
        <dsp:cNvPr id="0" name=""/>
        <dsp:cNvSpPr/>
      </dsp:nvSpPr>
      <dsp:spPr>
        <a:xfrm>
          <a:off x="3651884" y="1851961"/>
          <a:ext cx="4011930" cy="1097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u="sng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u="sng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 kern="1200" dirty="0" smtClean="0"/>
            <a:t>Cinder Cone Volcanoes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*When cinders erupt explosively from a volcanic vent, they pile up around the vent, forming cone-shaped hills called a cinder cone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3651884" y="1851961"/>
        <a:ext cx="4011930" cy="1097012"/>
      </dsp:txXfrm>
    </dsp:sp>
    <dsp:sp modelId="{4B366B26-FD5A-4984-8BC9-4A7BA43CCF14}">
      <dsp:nvSpPr>
        <dsp:cNvPr id="0" name=""/>
        <dsp:cNvSpPr/>
      </dsp:nvSpPr>
      <dsp:spPr>
        <a:xfrm>
          <a:off x="3651884" y="3086099"/>
          <a:ext cx="4011930" cy="1097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u="sng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u="sng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u="sng" kern="1200" dirty="0" smtClean="0"/>
            <a:t>Composite Volcanoes AKA </a:t>
          </a:r>
          <a:r>
            <a:rPr lang="en-US" sz="1200" b="1" u="sng" kern="1200" smtClean="0"/>
            <a:t>Stratovolcanoes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*Layers of lava alternate with layers of ash, cinders, and bombs in a composite volcano, which has both quiet and explosive eruptions.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</dsp:txBody>
      <dsp:txXfrm>
        <a:off x="3651884" y="3086099"/>
        <a:ext cx="4011930" cy="1097012"/>
      </dsp:txXfrm>
    </dsp:sp>
    <dsp:sp modelId="{E5DBD5E7-1164-48B9-9ECC-F977341256CA}">
      <dsp:nvSpPr>
        <dsp:cNvPr id="0" name=""/>
        <dsp:cNvSpPr/>
      </dsp:nvSpPr>
      <dsp:spPr>
        <a:xfrm>
          <a:off x="3651884" y="4320238"/>
          <a:ext cx="4011930" cy="1097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u="sng" kern="1200" dirty="0" smtClean="0"/>
            <a:t>Fissures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*These are long cracks or fractures or cracks on the slopes of a volcano; Fissure eruptions typically produce liquid flows, but </a:t>
          </a:r>
          <a:r>
            <a:rPr lang="en-US" sz="1000" kern="1200" dirty="0" err="1" smtClean="0"/>
            <a:t>pyroclastics</a:t>
          </a:r>
          <a:r>
            <a:rPr lang="en-US" sz="1000" kern="1200" dirty="0" smtClean="0"/>
            <a:t> may also be ejected.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3651884" y="4320238"/>
        <a:ext cx="4011930" cy="1097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E97D-0997-41B8-B3FF-1F723FFF7B03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18AB-423E-4BD7-A65A-C4644BB60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E97D-0997-41B8-B3FF-1F723FFF7B03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18AB-423E-4BD7-A65A-C4644BB60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E97D-0997-41B8-B3FF-1F723FFF7B03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18AB-423E-4BD7-A65A-C4644BB60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E97D-0997-41B8-B3FF-1F723FFF7B03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18AB-423E-4BD7-A65A-C4644BB60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E97D-0997-41B8-B3FF-1F723FFF7B03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18AB-423E-4BD7-A65A-C4644BB60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E97D-0997-41B8-B3FF-1F723FFF7B03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18AB-423E-4BD7-A65A-C4644BB60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E97D-0997-41B8-B3FF-1F723FFF7B03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18AB-423E-4BD7-A65A-C4644BB60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E97D-0997-41B8-B3FF-1F723FFF7B03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18AB-423E-4BD7-A65A-C4644BB60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E97D-0997-41B8-B3FF-1F723FFF7B03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18AB-423E-4BD7-A65A-C4644BB60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E97D-0997-41B8-B3FF-1F723FFF7B03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18AB-423E-4BD7-A65A-C4644BB60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0E97D-0997-41B8-B3FF-1F723FFF7B03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18AB-423E-4BD7-A65A-C4644BB60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0E97D-0997-41B8-B3FF-1F723FFF7B03}" type="datetimeFigureOut">
              <a:rPr lang="en-US" smtClean="0"/>
              <a:pPr/>
              <a:t>7/26/14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118AB-423E-4BD7-A65A-C4644BB60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video" Target="file://localhost/Users/teacher/Music/iTunes/iTunes%20Music/Johnny%20Cash/The%20Essential%20Johnny%20Cash/1-15%20Ring%20of%20Fire.m4p" TargetMode="Externa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teacher/Movies/Streaming%20Clips/Science/9mOTTBZoezU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4800600"/>
            <a:ext cx="7772400" cy="1470025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bg1"/>
                </a:solidFill>
                <a:latin typeface="Herculanum"/>
                <a:cs typeface="Herculanum"/>
              </a:rPr>
              <a:t>VOLCANOES</a:t>
            </a:r>
            <a:endParaRPr lang="en-US" sz="5400" b="1" dirty="0">
              <a:solidFill>
                <a:schemeClr val="bg1"/>
              </a:solidFill>
              <a:latin typeface="Herculanum"/>
              <a:cs typeface="Herculanum"/>
            </a:endParaRPr>
          </a:p>
        </p:txBody>
      </p:sp>
      <p:pic>
        <p:nvPicPr>
          <p:cNvPr id="9" name="1-15 Ring of Fire.m4p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0" y="3079750"/>
            <a:ext cx="1524000" cy="69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VOLCANO!!!!!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9mOTTBZoezU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9200" y="1200150"/>
            <a:ext cx="7035800" cy="527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Jazz LET"/>
                <a:cs typeface="Jazz LET"/>
              </a:rPr>
              <a:t>US Volcanoes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Jazz LET"/>
              <a:cs typeface="Jazz LET"/>
            </a:endParaRPr>
          </a:p>
        </p:txBody>
      </p:sp>
      <p:pic>
        <p:nvPicPr>
          <p:cNvPr id="4" name="Picture 3" descr="VolcanoWesternUSPotentiallyActiv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417638"/>
            <a:ext cx="4176117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304800" y="304800"/>
          <a:ext cx="8839200" cy="6324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4267200"/>
            <a:ext cx="2023543" cy="123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5393" y="4267200"/>
            <a:ext cx="2798013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1801" y="4597400"/>
            <a:ext cx="129539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81000" y="457200"/>
          <a:ext cx="8763000" cy="6019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5943600" y="4724400"/>
            <a:ext cx="60960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olcanotolab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831850"/>
            <a:ext cx="7061200" cy="5194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olcanodiagra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10458"/>
            <a:ext cx="8001000" cy="58932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33400" y="304800"/>
          <a:ext cx="8229600" cy="6172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00200" y="457200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Handwriting - Dakota"/>
                <a:cs typeface="Handwriting - Dakota"/>
              </a:rPr>
              <a:t>Types of Volcanoes</a:t>
            </a:r>
            <a:endParaRPr lang="en-US" sz="3200" dirty="0">
              <a:latin typeface="Handwriting - Dakota"/>
              <a:cs typeface="Handwriting - Dakota"/>
            </a:endParaRPr>
          </a:p>
        </p:txBody>
      </p:sp>
      <p:pic>
        <p:nvPicPr>
          <p:cNvPr id="6" name="Picture 5" descr="volcano_fissur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5235327"/>
            <a:ext cx="1161799" cy="827782"/>
          </a:xfrm>
          <a:prstGeom prst="rect">
            <a:avLst/>
          </a:prstGeom>
        </p:spPr>
      </p:pic>
      <p:pic>
        <p:nvPicPr>
          <p:cNvPr id="8" name="Picture 7" descr="mt_hood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7056" y="3657600"/>
            <a:ext cx="971544" cy="653796"/>
          </a:xfrm>
          <a:prstGeom prst="rect">
            <a:avLst/>
          </a:prstGeom>
        </p:spPr>
      </p:pic>
      <p:pic>
        <p:nvPicPr>
          <p:cNvPr id="9" name="Picture 8" descr="mayonvolcan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7056" y="2190750"/>
            <a:ext cx="977900" cy="800100"/>
          </a:xfrm>
          <a:prstGeom prst="rect">
            <a:avLst/>
          </a:prstGeom>
        </p:spPr>
      </p:pic>
      <p:pic>
        <p:nvPicPr>
          <p:cNvPr id="10" name="Picture 9" descr="MaunaLoaSkies_Magrath_labelc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0200" y="1066800"/>
            <a:ext cx="1168400" cy="782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463</Words>
  <Application>Microsoft Macintosh PowerPoint</Application>
  <PresentationFormat>On-screen Show (4:3)</PresentationFormat>
  <Paragraphs>80</Paragraphs>
  <Slides>8</Slides>
  <Notes>0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VOLCANOES</vt:lpstr>
      <vt:lpstr>VOLCANO!!!!!</vt:lpstr>
      <vt:lpstr>US Volcanoes</vt:lpstr>
      <vt:lpstr>Slide 4</vt:lpstr>
      <vt:lpstr>Slide 5</vt:lpstr>
      <vt:lpstr>Slide 6</vt:lpstr>
      <vt:lpstr>Slide 7</vt:lpstr>
      <vt:lpstr>Slide 8</vt:lpstr>
    </vt:vector>
  </TitlesOfParts>
  <Company>SAUSD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VOLCANOES</dc:title>
  <dc:creator>SAUSD</dc:creator>
  <cp:lastModifiedBy>MacPro</cp:lastModifiedBy>
  <cp:revision>42</cp:revision>
  <dcterms:created xsi:type="dcterms:W3CDTF">2014-07-27T05:45:18Z</dcterms:created>
  <dcterms:modified xsi:type="dcterms:W3CDTF">2014-07-27T05:47:05Z</dcterms:modified>
</cp:coreProperties>
</file>